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4.xml"/>
  <Override ContentType="application/vnd.openxmlformats-officedocument.presentationml.slideMaster+xml" PartName="/ppt/slideMasters/slideMaster7.xml"/>
  <Override ContentType="application/vnd.openxmlformats-officedocument.presentationml.slideMaster+xml" PartName="/ppt/slideMasters/slideMaster6.xml"/>
  <Override ContentType="application/vnd.openxmlformats-officedocument.presentationml.slideMaster+xml" PartName="/ppt/slideMasters/slideMaster5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7.xml"/>
  <Override ContentType="application/vnd.openxmlformats-officedocument.theme+xml" PartName="/ppt/theme/theme6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theme+xml" PartName="/ppt/theme/theme5.xml"/>
  <Override ContentType="application/vnd.openxmlformats-officedocument.theme+xml" PartName="/ppt/theme/theme8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5" r:id="rId3"/>
    <p:sldMasterId id="2147483656" r:id="rId4"/>
    <p:sldMasterId id="2147483657" r:id="rId5"/>
    <p:sldMasterId id="2147483658" r:id="rId6"/>
    <p:sldMasterId id="2147483659" r:id="rId7"/>
    <p:sldMasterId id="2147483660" r:id="rId8"/>
    <p:sldMasterId id="2147483661" r:id="rId9"/>
  </p:sldMasterIdLst>
  <p:notesMasterIdLst>
    <p:notesMasterId r:id="rId10"/>
  </p:notesMasterIdLst>
  <p:sldIdLst>
    <p:sldId id="256" r:id="rId11"/>
    <p:sldId id="257" r:id="rId12"/>
    <p:sldId id="258" r:id="rId13"/>
    <p:sldId id="259" r:id="rId14"/>
    <p:sldId id="260" r:id="rId15"/>
    <p:sldId id="261" r:id="rId16"/>
    <p:sldId id="262" r:id="rId17"/>
    <p:sldId id="263" r:id="rId18"/>
    <p:sldId id="264" r:id="rId19"/>
    <p:sldId id="265" r:id="rId20"/>
    <p:sldId id="266" r:id="rId21"/>
    <p:sldId id="267" r:id="rId22"/>
    <p:sldId id="268" r:id="rId23"/>
    <p:sldId id="269" r:id="rId24"/>
    <p:sldId id="270" r:id="rId25"/>
    <p:sldId id="271" r:id="rId26"/>
    <p:sldId id="272" r:id="rId27"/>
    <p:sldId id="273" r:id="rId28"/>
    <p:sldId id="274" r:id="rId29"/>
    <p:sldId id="275" r:id="rId30"/>
    <p:sldId id="276" r:id="rId31"/>
    <p:sldId id="277" r:id="rId32"/>
    <p:sldId id="278" r:id="rId33"/>
  </p:sldIdLst>
  <p:sldSz cy="6858000" cx="9144000"/>
  <p:notesSz cx="6669075" cy="9775825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0.xml"/><Relationship Id="rId22" Type="http://schemas.openxmlformats.org/officeDocument/2006/relationships/slide" Target="slides/slide12.xml"/><Relationship Id="rId21" Type="http://schemas.openxmlformats.org/officeDocument/2006/relationships/slide" Target="slides/slide11.xml"/><Relationship Id="rId24" Type="http://schemas.openxmlformats.org/officeDocument/2006/relationships/slide" Target="slides/slide14.xml"/><Relationship Id="rId23" Type="http://schemas.openxmlformats.org/officeDocument/2006/relationships/slide" Target="slides/slide13.xml"/><Relationship Id="rId1" Type="http://schemas.openxmlformats.org/officeDocument/2006/relationships/theme" Target="theme/theme6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Master" Target="slideMasters/slideMaster7.xml"/><Relationship Id="rId26" Type="http://schemas.openxmlformats.org/officeDocument/2006/relationships/slide" Target="slides/slide16.xml"/><Relationship Id="rId25" Type="http://schemas.openxmlformats.org/officeDocument/2006/relationships/slide" Target="slides/slide15.xml"/><Relationship Id="rId28" Type="http://schemas.openxmlformats.org/officeDocument/2006/relationships/slide" Target="slides/slide18.xml"/><Relationship Id="rId27" Type="http://schemas.openxmlformats.org/officeDocument/2006/relationships/slide" Target="slides/slide17.xml"/><Relationship Id="rId5" Type="http://schemas.openxmlformats.org/officeDocument/2006/relationships/slideMaster" Target="slideMasters/slideMaster3.xml"/><Relationship Id="rId6" Type="http://schemas.openxmlformats.org/officeDocument/2006/relationships/slideMaster" Target="slideMasters/slideMaster4.xml"/><Relationship Id="rId29" Type="http://schemas.openxmlformats.org/officeDocument/2006/relationships/slide" Target="slides/slide19.xml"/><Relationship Id="rId7" Type="http://schemas.openxmlformats.org/officeDocument/2006/relationships/slideMaster" Target="slideMasters/slideMaster5.xml"/><Relationship Id="rId8" Type="http://schemas.openxmlformats.org/officeDocument/2006/relationships/slideMaster" Target="slideMasters/slideMaster6.xml"/><Relationship Id="rId31" Type="http://schemas.openxmlformats.org/officeDocument/2006/relationships/slide" Target="slides/slide21.xml"/><Relationship Id="rId30" Type="http://schemas.openxmlformats.org/officeDocument/2006/relationships/slide" Target="slides/slide20.xml"/><Relationship Id="rId11" Type="http://schemas.openxmlformats.org/officeDocument/2006/relationships/slide" Target="slides/slide1.xml"/><Relationship Id="rId33" Type="http://schemas.openxmlformats.org/officeDocument/2006/relationships/slide" Target="slides/slide23.xml"/><Relationship Id="rId10" Type="http://schemas.openxmlformats.org/officeDocument/2006/relationships/notesMaster" Target="notesMasters/notesMaster1.xml"/><Relationship Id="rId32" Type="http://schemas.openxmlformats.org/officeDocument/2006/relationships/slide" Target="slides/slide22.xml"/><Relationship Id="rId13" Type="http://schemas.openxmlformats.org/officeDocument/2006/relationships/slide" Target="slides/slide3.xml"/><Relationship Id="rId12" Type="http://schemas.openxmlformats.org/officeDocument/2006/relationships/slide" Target="slides/slide2.xml"/><Relationship Id="rId15" Type="http://schemas.openxmlformats.org/officeDocument/2006/relationships/slide" Target="slides/slide5.xml"/><Relationship Id="rId14" Type="http://schemas.openxmlformats.org/officeDocument/2006/relationships/slide" Target="slides/slide4.xml"/><Relationship Id="rId17" Type="http://schemas.openxmlformats.org/officeDocument/2006/relationships/slide" Target="slides/slide7.xml"/><Relationship Id="rId16" Type="http://schemas.openxmlformats.org/officeDocument/2006/relationships/slide" Target="slides/slide6.xml"/><Relationship Id="rId19" Type="http://schemas.openxmlformats.org/officeDocument/2006/relationships/slide" Target="slides/slide9.xml"/><Relationship Id="rId18" Type="http://schemas.openxmlformats.org/officeDocument/2006/relationships/slide" Target="slides/slide8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/>
          <p:nvPr>
            <p:ph idx="2" type="hdr"/>
          </p:nvPr>
        </p:nvSpPr>
        <p:spPr>
          <a:xfrm>
            <a:off x="0" y="0"/>
            <a:ext cx="2890837" cy="48895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" name="Shape 4"/>
          <p:cNvSpPr txBox="1"/>
          <p:nvPr>
            <p:ph idx="10" type="dt"/>
          </p:nvPr>
        </p:nvSpPr>
        <p:spPr>
          <a:xfrm>
            <a:off x="3776662" y="0"/>
            <a:ext cx="2890837" cy="4889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r">
              <a:spcBef>
                <a:spcPts val="0"/>
              </a:spcBef>
              <a:defRPr b="0" i="0" sz="1200" u="none" cap="none" strike="noStrike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5" name="Shape 5"/>
          <p:cNvSpPr/>
          <p:nvPr>
            <p:ph idx="3" type="sldImg"/>
          </p:nvPr>
        </p:nvSpPr>
        <p:spPr>
          <a:xfrm>
            <a:off x="890587" y="733425"/>
            <a:ext cx="4887912" cy="366553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12700">
            <a:solidFill>
              <a:srgbClr val="000000"/>
            </a:solidFill>
            <a:prstDash val="solid"/>
            <a:miter lim="8000"/>
            <a:headEnd len="med" w="med" type="none"/>
            <a:tailEnd len="med" w="med" type="none"/>
          </a:ln>
        </p:spPr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666750" y="4645025"/>
            <a:ext cx="5335587" cy="4398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lvl="0">
              <a:spcBef>
                <a:spcPts val="0"/>
              </a:spcBef>
              <a:buChar char="●"/>
              <a:defRPr/>
            </a:lvl1pPr>
            <a:lvl2pPr lvl="1">
              <a:spcBef>
                <a:spcPts val="0"/>
              </a:spcBef>
              <a:buChar char="○"/>
              <a:defRPr/>
            </a:lvl2pPr>
            <a:lvl3pPr lvl="2">
              <a:spcBef>
                <a:spcPts val="0"/>
              </a:spcBef>
              <a:buChar char="■"/>
              <a:defRPr/>
            </a:lvl3pPr>
            <a:lvl4pPr lvl="3">
              <a:spcBef>
                <a:spcPts val="0"/>
              </a:spcBef>
              <a:buChar char="●"/>
              <a:defRPr/>
            </a:lvl4pPr>
            <a:lvl5pPr lvl="4">
              <a:spcBef>
                <a:spcPts val="0"/>
              </a:spcBef>
              <a:buChar char="○"/>
              <a:defRPr/>
            </a:lvl5pPr>
            <a:lvl6pPr lvl="5">
              <a:spcBef>
                <a:spcPts val="0"/>
              </a:spcBef>
              <a:buChar char="■"/>
              <a:defRPr/>
            </a:lvl6pPr>
            <a:lvl7pPr lvl="6">
              <a:spcBef>
                <a:spcPts val="0"/>
              </a:spcBef>
              <a:buChar char="●"/>
              <a:defRPr/>
            </a:lvl7pPr>
            <a:lvl8pPr lvl="7">
              <a:spcBef>
                <a:spcPts val="0"/>
              </a:spcBef>
              <a:buChar char="○"/>
              <a:defRPr/>
            </a:lvl8pPr>
            <a:lvl9pPr lvl="8">
              <a:spcBef>
                <a:spcPts val="0"/>
              </a:spcBef>
              <a:buChar char="■"/>
              <a:defRPr/>
            </a:lvl9pPr>
          </a:lstStyle>
          <a:p/>
        </p:txBody>
      </p:sp>
      <p:sp>
        <p:nvSpPr>
          <p:cNvPr id="7" name="Shape 7"/>
          <p:cNvSpPr txBox="1"/>
          <p:nvPr>
            <p:ph idx="11" type="ftr"/>
          </p:nvPr>
        </p:nvSpPr>
        <p:spPr>
          <a:xfrm>
            <a:off x="0" y="9285287"/>
            <a:ext cx="2890837" cy="48895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3776662" y="9285287"/>
            <a:ext cx="2890837" cy="4889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 b="0" i="0" sz="1200" u="none" cap="none" strike="noStrike">
              <a:latin typeface="Calibri"/>
              <a:ea typeface="Calibri"/>
              <a:cs typeface="Calibri"/>
              <a:sym typeface="Calibri"/>
            </a:endParaRPr>
          </a:p>
          <a:p>
            <a:pPr lvl="1">
              <a:spcBef>
                <a:spcPts val="0"/>
              </a:spcBef>
            </a:pPr>
            <a:r>
              <a:t/>
            </a:r>
            <a:endParaRPr/>
          </a:p>
          <a:p>
            <a:pPr lvl="2">
              <a:spcBef>
                <a:spcPts val="0"/>
              </a:spcBef>
            </a:pPr>
            <a:r>
              <a:t/>
            </a:r>
            <a:endParaRPr/>
          </a:p>
          <a:p>
            <a:pPr lvl="3">
              <a:spcBef>
                <a:spcPts val="0"/>
              </a:spcBef>
            </a:pPr>
            <a:r>
              <a:t/>
            </a:r>
            <a:endParaRPr/>
          </a:p>
          <a:p>
            <a:pPr lvl="4">
              <a:spcBef>
                <a:spcPts val="0"/>
              </a:spcBef>
            </a:pPr>
            <a:r>
              <a:t/>
            </a:r>
            <a:endParaRPr/>
          </a:p>
          <a:p>
            <a:pPr lvl="5">
              <a:spcBef>
                <a:spcPts val="0"/>
              </a:spcBef>
            </a:pPr>
            <a:r>
              <a:t/>
            </a:r>
            <a:endParaRPr/>
          </a:p>
          <a:p>
            <a:pPr lvl="6">
              <a:spcBef>
                <a:spcPts val="0"/>
              </a:spcBef>
            </a:pPr>
            <a:r>
              <a:t/>
            </a:r>
            <a:endParaRPr/>
          </a:p>
          <a:p>
            <a:pPr lvl="7">
              <a:spcBef>
                <a:spcPts val="0"/>
              </a:spcBef>
            </a:pPr>
            <a:r>
              <a:t/>
            </a:r>
            <a:endParaRPr/>
          </a:p>
          <a:p>
            <a:pPr lvl="8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/>
          <p:nvPr>
            <p:ph idx="2" type="sldImg"/>
          </p:nvPr>
        </p:nvSpPr>
        <p:spPr>
          <a:xfrm>
            <a:off x="890587" y="733425"/>
            <a:ext cx="4887912" cy="366553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9525">
            <a:solidFill>
              <a:srgbClr val="000000"/>
            </a:solidFill>
            <a:prstDash val="solid"/>
            <a:miter lim="8000"/>
            <a:headEnd len="med" w="med" type="none"/>
            <a:tailEnd len="med" w="med" type="none"/>
          </a:ln>
        </p:spPr>
      </p:sp>
      <p:sp>
        <p:nvSpPr>
          <p:cNvPr id="73" name="Shape 73"/>
          <p:cNvSpPr txBox="1"/>
          <p:nvPr>
            <p:ph idx="1" type="body"/>
          </p:nvPr>
        </p:nvSpPr>
        <p:spPr>
          <a:xfrm>
            <a:off x="666750" y="4645025"/>
            <a:ext cx="5335587" cy="4398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075" lIns="90175" rIns="90175" wrap="square" tIns="4507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4" name="Shape 74"/>
          <p:cNvSpPr txBox="1"/>
          <p:nvPr/>
        </p:nvSpPr>
        <p:spPr>
          <a:xfrm>
            <a:off x="3776662" y="9285287"/>
            <a:ext cx="2890837" cy="488950"/>
          </a:xfrm>
          <a:prstGeom prst="rect">
            <a:avLst/>
          </a:prstGeom>
          <a:noFill/>
          <a:ln>
            <a:noFill/>
          </a:ln>
        </p:spPr>
        <p:txBody>
          <a:bodyPr anchorCtr="0" anchor="b" bIns="45075" lIns="90175" rIns="90175" wrap="square" tIns="45075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Font typeface="Calibri"/>
              <a:buNone/>
            </a:pPr>
            <a:r>
              <a:rPr b="0" i="0" lang="en-US" sz="1200" u="none" cap="none" strike="noStrike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  <p:sp>
        <p:nvSpPr>
          <p:cNvPr id="75" name="Shape 75"/>
          <p:cNvSpPr txBox="1"/>
          <p:nvPr>
            <p:ph idx="12" type="sldNum"/>
          </p:nvPr>
        </p:nvSpPr>
        <p:spPr>
          <a:xfrm>
            <a:off x="3776662" y="9285287"/>
            <a:ext cx="2890837" cy="488950"/>
          </a:xfrm>
          <a:prstGeom prst="rect">
            <a:avLst/>
          </a:prstGeom>
          <a:noFill/>
          <a:ln>
            <a:noFill/>
          </a:ln>
        </p:spPr>
        <p:txBody>
          <a:bodyPr anchorCtr="0" anchor="b" bIns="45075" lIns="90175" rIns="90175" wrap="square" tIns="4507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 txBox="1"/>
          <p:nvPr>
            <p:ph idx="1" type="body"/>
          </p:nvPr>
        </p:nvSpPr>
        <p:spPr>
          <a:xfrm>
            <a:off x="666750" y="4645025"/>
            <a:ext cx="5335587" cy="4398962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5" name="Shape 165"/>
          <p:cNvSpPr/>
          <p:nvPr>
            <p:ph idx="2" type="sldImg"/>
          </p:nvPr>
        </p:nvSpPr>
        <p:spPr>
          <a:xfrm>
            <a:off x="890587" y="733425"/>
            <a:ext cx="4887912" cy="366553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 txBox="1"/>
          <p:nvPr>
            <p:ph idx="1" type="body"/>
          </p:nvPr>
        </p:nvSpPr>
        <p:spPr>
          <a:xfrm>
            <a:off x="666750" y="4645025"/>
            <a:ext cx="5335587" cy="4398962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6" name="Shape 176"/>
          <p:cNvSpPr/>
          <p:nvPr>
            <p:ph idx="2" type="sldImg"/>
          </p:nvPr>
        </p:nvSpPr>
        <p:spPr>
          <a:xfrm>
            <a:off x="890587" y="733425"/>
            <a:ext cx="4887912" cy="366553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 txBox="1"/>
          <p:nvPr>
            <p:ph idx="1" type="body"/>
          </p:nvPr>
        </p:nvSpPr>
        <p:spPr>
          <a:xfrm>
            <a:off x="666750" y="4645025"/>
            <a:ext cx="5335587" cy="4398962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7" name="Shape 187"/>
          <p:cNvSpPr/>
          <p:nvPr>
            <p:ph idx="2" type="sldImg"/>
          </p:nvPr>
        </p:nvSpPr>
        <p:spPr>
          <a:xfrm>
            <a:off x="890587" y="733425"/>
            <a:ext cx="4887912" cy="366553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/>
          <p:nvPr>
            <p:ph idx="1" type="body"/>
          </p:nvPr>
        </p:nvSpPr>
        <p:spPr>
          <a:xfrm>
            <a:off x="666750" y="4645025"/>
            <a:ext cx="5335587" cy="4398962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8" name="Shape 198"/>
          <p:cNvSpPr/>
          <p:nvPr>
            <p:ph idx="2" type="sldImg"/>
          </p:nvPr>
        </p:nvSpPr>
        <p:spPr>
          <a:xfrm>
            <a:off x="890587" y="733425"/>
            <a:ext cx="4887912" cy="366553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Shape 208"/>
          <p:cNvSpPr txBox="1"/>
          <p:nvPr>
            <p:ph idx="1" type="body"/>
          </p:nvPr>
        </p:nvSpPr>
        <p:spPr>
          <a:xfrm>
            <a:off x="666750" y="4645025"/>
            <a:ext cx="5335587" cy="4398962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9" name="Shape 209"/>
          <p:cNvSpPr/>
          <p:nvPr>
            <p:ph idx="2" type="sldImg"/>
          </p:nvPr>
        </p:nvSpPr>
        <p:spPr>
          <a:xfrm>
            <a:off x="890587" y="733425"/>
            <a:ext cx="4887912" cy="366553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Shape 219"/>
          <p:cNvSpPr txBox="1"/>
          <p:nvPr>
            <p:ph idx="1" type="body"/>
          </p:nvPr>
        </p:nvSpPr>
        <p:spPr>
          <a:xfrm>
            <a:off x="666750" y="4645025"/>
            <a:ext cx="5335587" cy="4398962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0" name="Shape 220"/>
          <p:cNvSpPr/>
          <p:nvPr>
            <p:ph idx="2" type="sldImg"/>
          </p:nvPr>
        </p:nvSpPr>
        <p:spPr>
          <a:xfrm>
            <a:off x="890587" y="733425"/>
            <a:ext cx="4887912" cy="366553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Shape 230"/>
          <p:cNvSpPr txBox="1"/>
          <p:nvPr>
            <p:ph idx="1" type="body"/>
          </p:nvPr>
        </p:nvSpPr>
        <p:spPr>
          <a:xfrm>
            <a:off x="666750" y="4645025"/>
            <a:ext cx="5335587" cy="4398962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1" name="Shape 231"/>
          <p:cNvSpPr/>
          <p:nvPr>
            <p:ph idx="2" type="sldImg"/>
          </p:nvPr>
        </p:nvSpPr>
        <p:spPr>
          <a:xfrm>
            <a:off x="890587" y="733425"/>
            <a:ext cx="4887912" cy="366553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 txBox="1"/>
          <p:nvPr>
            <p:ph idx="1" type="body"/>
          </p:nvPr>
        </p:nvSpPr>
        <p:spPr>
          <a:xfrm>
            <a:off x="666750" y="4645025"/>
            <a:ext cx="5335587" cy="4398962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42" name="Shape 242"/>
          <p:cNvSpPr/>
          <p:nvPr>
            <p:ph idx="2" type="sldImg"/>
          </p:nvPr>
        </p:nvSpPr>
        <p:spPr>
          <a:xfrm>
            <a:off x="890587" y="733425"/>
            <a:ext cx="4887912" cy="366553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hape 251"/>
          <p:cNvSpPr txBox="1"/>
          <p:nvPr>
            <p:ph idx="1" type="body"/>
          </p:nvPr>
        </p:nvSpPr>
        <p:spPr>
          <a:xfrm>
            <a:off x="666750" y="4645025"/>
            <a:ext cx="5335587" cy="4398962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52" name="Shape 252"/>
          <p:cNvSpPr/>
          <p:nvPr>
            <p:ph idx="2" type="sldImg"/>
          </p:nvPr>
        </p:nvSpPr>
        <p:spPr>
          <a:xfrm>
            <a:off x="890587" y="733425"/>
            <a:ext cx="4887912" cy="366553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Shape 261"/>
          <p:cNvSpPr txBox="1"/>
          <p:nvPr>
            <p:ph idx="1" type="body"/>
          </p:nvPr>
        </p:nvSpPr>
        <p:spPr>
          <a:xfrm>
            <a:off x="666750" y="4645025"/>
            <a:ext cx="5335587" cy="4398962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62" name="Shape 262"/>
          <p:cNvSpPr/>
          <p:nvPr>
            <p:ph idx="2" type="sldImg"/>
          </p:nvPr>
        </p:nvSpPr>
        <p:spPr>
          <a:xfrm>
            <a:off x="890587" y="733425"/>
            <a:ext cx="4887912" cy="366553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/>
          <p:nvPr>
            <p:ph idx="1" type="body"/>
          </p:nvPr>
        </p:nvSpPr>
        <p:spPr>
          <a:xfrm>
            <a:off x="666750" y="4645025"/>
            <a:ext cx="5335587" cy="4398962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3" name="Shape 83"/>
          <p:cNvSpPr/>
          <p:nvPr>
            <p:ph idx="2" type="sldImg"/>
          </p:nvPr>
        </p:nvSpPr>
        <p:spPr>
          <a:xfrm>
            <a:off x="890587" y="733425"/>
            <a:ext cx="4887912" cy="366553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Shape 271"/>
          <p:cNvSpPr txBox="1"/>
          <p:nvPr>
            <p:ph idx="1" type="body"/>
          </p:nvPr>
        </p:nvSpPr>
        <p:spPr>
          <a:xfrm>
            <a:off x="666750" y="4645025"/>
            <a:ext cx="5335587" cy="4398962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72" name="Shape 272"/>
          <p:cNvSpPr/>
          <p:nvPr>
            <p:ph idx="2" type="sldImg"/>
          </p:nvPr>
        </p:nvSpPr>
        <p:spPr>
          <a:xfrm>
            <a:off x="890587" y="733425"/>
            <a:ext cx="4887912" cy="366553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Shape 281"/>
          <p:cNvSpPr txBox="1"/>
          <p:nvPr>
            <p:ph idx="1" type="body"/>
          </p:nvPr>
        </p:nvSpPr>
        <p:spPr>
          <a:xfrm>
            <a:off x="666750" y="4645025"/>
            <a:ext cx="5335587" cy="4398962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82" name="Shape 282"/>
          <p:cNvSpPr/>
          <p:nvPr>
            <p:ph idx="2" type="sldImg"/>
          </p:nvPr>
        </p:nvSpPr>
        <p:spPr>
          <a:xfrm>
            <a:off x="890587" y="733425"/>
            <a:ext cx="4887912" cy="366553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Shape 291"/>
          <p:cNvSpPr txBox="1"/>
          <p:nvPr>
            <p:ph idx="1" type="body"/>
          </p:nvPr>
        </p:nvSpPr>
        <p:spPr>
          <a:xfrm>
            <a:off x="666750" y="4645025"/>
            <a:ext cx="5335587" cy="4398962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92" name="Shape 292"/>
          <p:cNvSpPr/>
          <p:nvPr>
            <p:ph idx="2" type="sldImg"/>
          </p:nvPr>
        </p:nvSpPr>
        <p:spPr>
          <a:xfrm>
            <a:off x="890587" y="733425"/>
            <a:ext cx="4887912" cy="366553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Shape 301"/>
          <p:cNvSpPr txBox="1"/>
          <p:nvPr>
            <p:ph idx="1" type="body"/>
          </p:nvPr>
        </p:nvSpPr>
        <p:spPr>
          <a:xfrm>
            <a:off x="666750" y="4645025"/>
            <a:ext cx="5335587" cy="4398962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02" name="Shape 302"/>
          <p:cNvSpPr/>
          <p:nvPr>
            <p:ph idx="2" type="sldImg"/>
          </p:nvPr>
        </p:nvSpPr>
        <p:spPr>
          <a:xfrm>
            <a:off x="890587" y="733425"/>
            <a:ext cx="4887912" cy="366553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/>
          <p:nvPr>
            <p:ph idx="1" type="body"/>
          </p:nvPr>
        </p:nvSpPr>
        <p:spPr>
          <a:xfrm>
            <a:off x="666750" y="4645025"/>
            <a:ext cx="5335587" cy="4398962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3" name="Shape 93"/>
          <p:cNvSpPr/>
          <p:nvPr>
            <p:ph idx="2" type="sldImg"/>
          </p:nvPr>
        </p:nvSpPr>
        <p:spPr>
          <a:xfrm>
            <a:off x="890587" y="733425"/>
            <a:ext cx="4887912" cy="366553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/>
          <p:nvPr>
            <p:ph idx="1" type="body"/>
          </p:nvPr>
        </p:nvSpPr>
        <p:spPr>
          <a:xfrm>
            <a:off x="666750" y="4645025"/>
            <a:ext cx="5335587" cy="4398962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3" name="Shape 103"/>
          <p:cNvSpPr/>
          <p:nvPr>
            <p:ph idx="2" type="sldImg"/>
          </p:nvPr>
        </p:nvSpPr>
        <p:spPr>
          <a:xfrm>
            <a:off x="890587" y="733425"/>
            <a:ext cx="4887912" cy="366553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/>
          <p:nvPr>
            <p:ph idx="1" type="body"/>
          </p:nvPr>
        </p:nvSpPr>
        <p:spPr>
          <a:xfrm>
            <a:off x="666750" y="4645025"/>
            <a:ext cx="5335587" cy="4398962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3" name="Shape 113"/>
          <p:cNvSpPr/>
          <p:nvPr>
            <p:ph idx="2" type="sldImg"/>
          </p:nvPr>
        </p:nvSpPr>
        <p:spPr>
          <a:xfrm>
            <a:off x="890587" y="733425"/>
            <a:ext cx="4887912" cy="366553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/>
          <p:nvPr>
            <p:ph idx="1" type="body"/>
          </p:nvPr>
        </p:nvSpPr>
        <p:spPr>
          <a:xfrm>
            <a:off x="666750" y="4645025"/>
            <a:ext cx="5335587" cy="4398962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3" name="Shape 123"/>
          <p:cNvSpPr/>
          <p:nvPr>
            <p:ph idx="2" type="sldImg"/>
          </p:nvPr>
        </p:nvSpPr>
        <p:spPr>
          <a:xfrm>
            <a:off x="890587" y="733425"/>
            <a:ext cx="4887912" cy="366553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/>
          <p:nvPr>
            <p:ph idx="1" type="body"/>
          </p:nvPr>
        </p:nvSpPr>
        <p:spPr>
          <a:xfrm>
            <a:off x="666750" y="4645025"/>
            <a:ext cx="5335587" cy="4398962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3" name="Shape 133"/>
          <p:cNvSpPr/>
          <p:nvPr>
            <p:ph idx="2" type="sldImg"/>
          </p:nvPr>
        </p:nvSpPr>
        <p:spPr>
          <a:xfrm>
            <a:off x="890587" y="733425"/>
            <a:ext cx="4887912" cy="366553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/>
          <p:nvPr>
            <p:ph idx="1" type="body"/>
          </p:nvPr>
        </p:nvSpPr>
        <p:spPr>
          <a:xfrm>
            <a:off x="666750" y="4645025"/>
            <a:ext cx="5335587" cy="4398962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1" name="Shape 141"/>
          <p:cNvSpPr/>
          <p:nvPr>
            <p:ph idx="2" type="sldImg"/>
          </p:nvPr>
        </p:nvSpPr>
        <p:spPr>
          <a:xfrm>
            <a:off x="890587" y="733425"/>
            <a:ext cx="4887912" cy="366553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/>
          <p:nvPr>
            <p:ph idx="1" type="body"/>
          </p:nvPr>
        </p:nvSpPr>
        <p:spPr>
          <a:xfrm>
            <a:off x="666750" y="4645025"/>
            <a:ext cx="5335587" cy="4398962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1" name="Shape 151"/>
          <p:cNvSpPr/>
          <p:nvPr>
            <p:ph idx="2" type="sldImg"/>
          </p:nvPr>
        </p:nvSpPr>
        <p:spPr>
          <a:xfrm>
            <a:off x="890587" y="733425"/>
            <a:ext cx="4887912" cy="366553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blank">
  <p:cSld name="Blank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obj">
  <p:cSld name="OBJEC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/>
          <p:nvPr>
            <p:ph type="title"/>
          </p:nvPr>
        </p:nvSpPr>
        <p:spPr>
          <a:xfrm>
            <a:off x="440490" y="459562"/>
            <a:ext cx="8229600" cy="47627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>
              <a:spcBef>
                <a:spcPts val="0"/>
              </a:spcBef>
              <a:defRPr sz="14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9" name="Shape 29"/>
          <p:cNvSpPr txBox="1"/>
          <p:nvPr>
            <p:ph idx="1" type="body"/>
          </p:nvPr>
        </p:nvSpPr>
        <p:spPr>
          <a:xfrm>
            <a:off x="457200" y="2038808"/>
            <a:ext cx="8229600" cy="408735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>
              <a:spcBef>
                <a:spcPts val="0"/>
              </a:spcBef>
              <a:buClr>
                <a:srgbClr val="800000"/>
              </a:buClr>
              <a:buFont typeface="Wingdings"/>
              <a:buChar char="§"/>
              <a:defRPr b="0" i="0" sz="1600">
                <a:latin typeface="Arial"/>
                <a:ea typeface="Arial"/>
                <a:cs typeface="Arial"/>
                <a:sym typeface="Arial"/>
              </a:defRPr>
            </a:lvl1pPr>
            <a:lvl2pPr lvl="1" rtl="0">
              <a:spcBef>
                <a:spcPts val="0"/>
              </a:spcBef>
              <a:buChar char="○"/>
              <a:defRPr b="0" i="0" sz="1600">
                <a:latin typeface="Arial"/>
                <a:ea typeface="Arial"/>
                <a:cs typeface="Arial"/>
                <a:sym typeface="Arial"/>
              </a:defRPr>
            </a:lvl2pPr>
            <a:lvl3pPr lvl="2" rtl="0">
              <a:spcBef>
                <a:spcPts val="0"/>
              </a:spcBef>
              <a:buChar char="■"/>
              <a:defRPr b="0" i="0" sz="1600">
                <a:latin typeface="Arial"/>
                <a:ea typeface="Arial"/>
                <a:cs typeface="Arial"/>
                <a:sym typeface="Arial"/>
              </a:defRPr>
            </a:lvl3pPr>
            <a:lvl4pPr lvl="3" rtl="0">
              <a:spcBef>
                <a:spcPts val="0"/>
              </a:spcBef>
              <a:buChar char="●"/>
              <a:defRPr b="0" i="0" sz="1600">
                <a:latin typeface="Arial"/>
                <a:ea typeface="Arial"/>
                <a:cs typeface="Arial"/>
                <a:sym typeface="Arial"/>
              </a:defRPr>
            </a:lvl4pPr>
            <a:lvl5pPr lvl="4" rtl="0">
              <a:spcBef>
                <a:spcPts val="0"/>
              </a:spcBef>
              <a:buChar char="○"/>
              <a:defRPr b="0" i="0" sz="1600">
                <a:latin typeface="Arial"/>
                <a:ea typeface="Arial"/>
                <a:cs typeface="Arial"/>
                <a:sym typeface="Arial"/>
              </a:defRPr>
            </a:lvl5pPr>
            <a:lvl6pPr lvl="5">
              <a:spcBef>
                <a:spcPts val="0"/>
              </a:spcBef>
              <a:buChar char="■"/>
              <a:defRPr/>
            </a:lvl6pPr>
            <a:lvl7pPr lvl="6">
              <a:spcBef>
                <a:spcPts val="0"/>
              </a:spcBef>
              <a:buChar char="●"/>
              <a:defRPr/>
            </a:lvl7pPr>
            <a:lvl8pPr lvl="7">
              <a:spcBef>
                <a:spcPts val="0"/>
              </a:spcBef>
              <a:buChar char="○"/>
              <a:defRPr/>
            </a:lvl8pPr>
            <a:lvl9pPr lvl="8">
              <a:spcBef>
                <a:spcPts val="0"/>
              </a:spcBef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1_Titel und Inhal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/>
          <p:nvPr>
            <p:ph idx="1" type="body"/>
          </p:nvPr>
        </p:nvSpPr>
        <p:spPr>
          <a:xfrm>
            <a:off x="457200" y="2038808"/>
            <a:ext cx="8229600" cy="408735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>
              <a:spcBef>
                <a:spcPts val="0"/>
              </a:spcBef>
              <a:buClr>
                <a:srgbClr val="800000"/>
              </a:buClr>
              <a:buFont typeface="Wingdings"/>
              <a:buChar char="§"/>
              <a:defRPr b="0" i="0" sz="1800">
                <a:latin typeface="Arial"/>
                <a:ea typeface="Arial"/>
                <a:cs typeface="Arial"/>
                <a:sym typeface="Arial"/>
              </a:defRPr>
            </a:lvl1pPr>
            <a:lvl2pPr lvl="1" rtl="0">
              <a:spcBef>
                <a:spcPts val="0"/>
              </a:spcBef>
              <a:buChar char="○"/>
              <a:defRPr b="0" i="0" sz="1800">
                <a:latin typeface="Arial"/>
                <a:ea typeface="Arial"/>
                <a:cs typeface="Arial"/>
                <a:sym typeface="Arial"/>
              </a:defRPr>
            </a:lvl2pPr>
            <a:lvl3pPr lvl="2" rtl="0">
              <a:spcBef>
                <a:spcPts val="0"/>
              </a:spcBef>
              <a:buChar char="■"/>
              <a:defRPr b="0" i="0" sz="1800">
                <a:latin typeface="Arial"/>
                <a:ea typeface="Arial"/>
                <a:cs typeface="Arial"/>
                <a:sym typeface="Arial"/>
              </a:defRPr>
            </a:lvl3pPr>
            <a:lvl4pPr lvl="3" rtl="0">
              <a:spcBef>
                <a:spcPts val="0"/>
              </a:spcBef>
              <a:buChar char="●"/>
              <a:defRPr b="0" i="0" sz="1800">
                <a:latin typeface="Arial"/>
                <a:ea typeface="Arial"/>
                <a:cs typeface="Arial"/>
                <a:sym typeface="Arial"/>
              </a:defRPr>
            </a:lvl4pPr>
            <a:lvl5pPr lvl="4" rtl="0">
              <a:spcBef>
                <a:spcPts val="0"/>
              </a:spcBef>
              <a:buChar char="○"/>
              <a:defRPr b="0" i="0" sz="1800">
                <a:latin typeface="Arial"/>
                <a:ea typeface="Arial"/>
                <a:cs typeface="Arial"/>
                <a:sym typeface="Arial"/>
              </a:defRPr>
            </a:lvl5pPr>
            <a:lvl6pPr lvl="5">
              <a:spcBef>
                <a:spcPts val="0"/>
              </a:spcBef>
              <a:buChar char="■"/>
              <a:defRPr/>
            </a:lvl6pPr>
            <a:lvl7pPr lvl="6">
              <a:spcBef>
                <a:spcPts val="0"/>
              </a:spcBef>
              <a:buChar char="●"/>
              <a:defRPr/>
            </a:lvl7pPr>
            <a:lvl8pPr lvl="7">
              <a:spcBef>
                <a:spcPts val="0"/>
              </a:spcBef>
              <a:buChar char="○"/>
              <a:defRPr/>
            </a:lvl8pPr>
            <a:lvl9pPr lvl="8">
              <a:spcBef>
                <a:spcPts val="0"/>
              </a:spcBef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>
  <p:cSld name="Abschnittsüberschrif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465555" y="459562"/>
            <a:ext cx="8229600" cy="47627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>
              <a:spcBef>
                <a:spcPts val="0"/>
              </a:spcBef>
              <a:defRPr sz="14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blank">
  <p:cSld name="Blank">
    <p:bg>
      <p:bgPr>
        <a:solidFill>
          <a:schemeClr val="lt1"/>
        </a:solidFill>
      </p:bgPr>
    </p:bg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/>
          <p:nvPr>
            <p:ph idx="11" type="ftr"/>
          </p:nvPr>
        </p:nvSpPr>
        <p:spPr>
          <a:xfrm>
            <a:off x="2395537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8" name="Shape 4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-88900" lvl="0" marL="0" marR="0" rtl="0" algn="r">
              <a:spcBef>
                <a:spcPts val="0"/>
              </a:spcBef>
            </a:pPr>
            <a:r>
              <a:t/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1">
              <a:spcBef>
                <a:spcPts val="0"/>
              </a:spcBef>
            </a:pPr>
            <a:r>
              <a:t/>
            </a:r>
            <a:endParaRPr/>
          </a:p>
          <a:p>
            <a:pPr lvl="2">
              <a:spcBef>
                <a:spcPts val="0"/>
              </a:spcBef>
            </a:pPr>
            <a:r>
              <a:t/>
            </a:r>
            <a:endParaRPr/>
          </a:p>
          <a:p>
            <a:pPr lvl="3">
              <a:spcBef>
                <a:spcPts val="0"/>
              </a:spcBef>
            </a:pPr>
            <a:r>
              <a:t/>
            </a:r>
            <a:endParaRPr/>
          </a:p>
          <a:p>
            <a:pPr lvl="4">
              <a:spcBef>
                <a:spcPts val="0"/>
              </a:spcBef>
            </a:pPr>
            <a:r>
              <a:t/>
            </a:r>
            <a:endParaRPr/>
          </a:p>
          <a:p>
            <a:pPr lvl="5">
              <a:spcBef>
                <a:spcPts val="0"/>
              </a:spcBef>
            </a:pPr>
            <a:r>
              <a:t/>
            </a:r>
            <a:endParaRPr/>
          </a:p>
          <a:p>
            <a:pPr lvl="6">
              <a:spcBef>
                <a:spcPts val="0"/>
              </a:spcBef>
            </a:pPr>
            <a:r>
              <a:t/>
            </a:r>
            <a:endParaRPr/>
          </a:p>
          <a:p>
            <a:pPr lvl="7">
              <a:spcBef>
                <a:spcPts val="0"/>
              </a:spcBef>
            </a:pPr>
            <a:r>
              <a:t/>
            </a:r>
            <a:endParaRPr/>
          </a:p>
          <a:p>
            <a:pPr lvl="8">
              <a:spcBef>
                <a:spcPts val="0"/>
              </a:spcBef>
            </a:pPr>
            <a:r>
              <a:t/>
            </a:r>
            <a:endParaRPr/>
          </a:p>
        </p:txBody>
      </p:sp>
      <p:sp>
        <p:nvSpPr>
          <p:cNvPr id="49" name="Shape 49"/>
          <p:cNvSpPr txBox="1"/>
          <p:nvPr>
            <p:ph idx="10" type="dt"/>
          </p:nvPr>
        </p:nvSpPr>
        <p:spPr>
          <a:xfrm>
            <a:off x="457200" y="6356350"/>
            <a:ext cx="1938337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800" u="none" cap="none" strike="noStrike"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Zwei Inhalt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/>
          <p:nvPr>
            <p:ph idx="1" type="body"/>
          </p:nvPr>
        </p:nvSpPr>
        <p:spPr>
          <a:xfrm>
            <a:off x="457200" y="2114010"/>
            <a:ext cx="4038600" cy="401215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>
              <a:spcBef>
                <a:spcPts val="0"/>
              </a:spcBef>
              <a:buChar char="●"/>
              <a:defRPr sz="1600">
                <a:latin typeface="Arial"/>
                <a:ea typeface="Arial"/>
                <a:cs typeface="Arial"/>
                <a:sym typeface="Arial"/>
              </a:defRPr>
            </a:lvl1pPr>
            <a:lvl2pPr lvl="1" rtl="0">
              <a:spcBef>
                <a:spcPts val="0"/>
              </a:spcBef>
              <a:buChar char="○"/>
              <a:defRPr sz="1600">
                <a:latin typeface="Arial"/>
                <a:ea typeface="Arial"/>
                <a:cs typeface="Arial"/>
                <a:sym typeface="Arial"/>
              </a:defRPr>
            </a:lvl2pPr>
            <a:lvl3pPr lvl="2" rtl="0">
              <a:spcBef>
                <a:spcPts val="0"/>
              </a:spcBef>
              <a:buChar char="■"/>
              <a:defRPr sz="1600">
                <a:latin typeface="Arial"/>
                <a:ea typeface="Arial"/>
                <a:cs typeface="Arial"/>
                <a:sym typeface="Arial"/>
              </a:defRPr>
            </a:lvl3pPr>
            <a:lvl4pPr lvl="3" rtl="0">
              <a:spcBef>
                <a:spcPts val="0"/>
              </a:spcBef>
              <a:buChar char="●"/>
              <a:defRPr sz="1600">
                <a:latin typeface="Arial"/>
                <a:ea typeface="Arial"/>
                <a:cs typeface="Arial"/>
                <a:sym typeface="Arial"/>
              </a:defRPr>
            </a:lvl4pPr>
            <a:lvl5pPr lvl="4" rtl="0">
              <a:spcBef>
                <a:spcPts val="0"/>
              </a:spcBef>
              <a:buChar char="○"/>
              <a:defRPr sz="1600">
                <a:latin typeface="Arial"/>
                <a:ea typeface="Arial"/>
                <a:cs typeface="Arial"/>
                <a:sym typeface="Arial"/>
              </a:defRPr>
            </a:lvl5pPr>
            <a:lvl6pPr lvl="5" rtl="0">
              <a:spcBef>
                <a:spcPts val="0"/>
              </a:spcBef>
              <a:buChar char="■"/>
              <a:defRPr sz="1800"/>
            </a:lvl6pPr>
            <a:lvl7pPr lvl="6" rtl="0">
              <a:spcBef>
                <a:spcPts val="0"/>
              </a:spcBef>
              <a:buChar char="●"/>
              <a:defRPr sz="1800"/>
            </a:lvl7pPr>
            <a:lvl8pPr lvl="7" rtl="0">
              <a:spcBef>
                <a:spcPts val="0"/>
              </a:spcBef>
              <a:buChar char="○"/>
              <a:defRPr sz="1800"/>
            </a:lvl8pPr>
            <a:lvl9pPr lvl="8" rtl="0">
              <a:spcBef>
                <a:spcPts val="0"/>
              </a:spcBef>
              <a:buChar char="■"/>
              <a:defRPr sz="1800"/>
            </a:lvl9pPr>
          </a:lstStyle>
          <a:p/>
        </p:txBody>
      </p:sp>
      <p:sp>
        <p:nvSpPr>
          <p:cNvPr id="58" name="Shape 58"/>
          <p:cNvSpPr txBox="1"/>
          <p:nvPr>
            <p:ph idx="2" type="body"/>
          </p:nvPr>
        </p:nvSpPr>
        <p:spPr>
          <a:xfrm>
            <a:off x="4724400" y="2114010"/>
            <a:ext cx="4038600" cy="401215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>
              <a:spcBef>
                <a:spcPts val="0"/>
              </a:spcBef>
              <a:buChar char="●"/>
              <a:defRPr b="0" i="0" sz="1600">
                <a:latin typeface="Arial"/>
                <a:ea typeface="Arial"/>
                <a:cs typeface="Arial"/>
                <a:sym typeface="Arial"/>
              </a:defRPr>
            </a:lvl1pPr>
            <a:lvl2pPr lvl="1" rtl="0">
              <a:spcBef>
                <a:spcPts val="0"/>
              </a:spcBef>
              <a:buChar char="○"/>
              <a:defRPr b="0" i="0" sz="1600">
                <a:latin typeface="Arial"/>
                <a:ea typeface="Arial"/>
                <a:cs typeface="Arial"/>
                <a:sym typeface="Arial"/>
              </a:defRPr>
            </a:lvl2pPr>
            <a:lvl3pPr lvl="2" rtl="0">
              <a:spcBef>
                <a:spcPts val="0"/>
              </a:spcBef>
              <a:buChar char="■"/>
              <a:defRPr b="0" i="0" sz="1600">
                <a:latin typeface="Arial"/>
                <a:ea typeface="Arial"/>
                <a:cs typeface="Arial"/>
                <a:sym typeface="Arial"/>
              </a:defRPr>
            </a:lvl3pPr>
            <a:lvl4pPr lvl="3" rtl="0">
              <a:spcBef>
                <a:spcPts val="0"/>
              </a:spcBef>
              <a:buChar char="●"/>
              <a:defRPr b="0" i="0" sz="1600">
                <a:latin typeface="Arial"/>
                <a:ea typeface="Arial"/>
                <a:cs typeface="Arial"/>
                <a:sym typeface="Arial"/>
              </a:defRPr>
            </a:lvl4pPr>
            <a:lvl5pPr lvl="4" rtl="0">
              <a:spcBef>
                <a:spcPts val="0"/>
              </a:spcBef>
              <a:buChar char="○"/>
              <a:defRPr b="0" i="0" sz="1600">
                <a:latin typeface="Arial"/>
                <a:ea typeface="Arial"/>
                <a:cs typeface="Arial"/>
                <a:sym typeface="Arial"/>
              </a:defRPr>
            </a:lvl5pPr>
            <a:lvl6pPr lvl="5" rtl="0">
              <a:spcBef>
                <a:spcPts val="0"/>
              </a:spcBef>
              <a:buChar char="■"/>
              <a:defRPr sz="1800"/>
            </a:lvl6pPr>
            <a:lvl7pPr lvl="6" rtl="0">
              <a:spcBef>
                <a:spcPts val="0"/>
              </a:spcBef>
              <a:buChar char="●"/>
              <a:defRPr sz="1800"/>
            </a:lvl7pPr>
            <a:lvl8pPr lvl="7" rtl="0">
              <a:spcBef>
                <a:spcPts val="0"/>
              </a:spcBef>
              <a:buChar char="○"/>
              <a:defRPr sz="1800"/>
            </a:lvl8pPr>
            <a:lvl9pPr lvl="8" rtl="0">
              <a:spcBef>
                <a:spcPts val="0"/>
              </a:spcBef>
              <a:buChar char="■"/>
              <a:defRPr sz="1800"/>
            </a:lvl9pPr>
          </a:lstStyle>
          <a:p/>
        </p:txBody>
      </p:sp>
      <p:sp>
        <p:nvSpPr>
          <p:cNvPr id="59" name="Shape 59"/>
          <p:cNvSpPr txBox="1"/>
          <p:nvPr>
            <p:ph type="title"/>
          </p:nvPr>
        </p:nvSpPr>
        <p:spPr>
          <a:xfrm>
            <a:off x="457200" y="459562"/>
            <a:ext cx="8229600" cy="47627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>
              <a:spcBef>
                <a:spcPts val="0"/>
              </a:spcBef>
              <a:defRPr sz="14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60" name="Shape 60"/>
          <p:cNvSpPr txBox="1"/>
          <p:nvPr>
            <p:ph idx="3" type="body"/>
          </p:nvPr>
        </p:nvSpPr>
        <p:spPr>
          <a:xfrm>
            <a:off x="457200" y="1406526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rtl="0">
              <a:spcBef>
                <a:spcPts val="0"/>
              </a:spcBef>
              <a:buClr>
                <a:schemeClr val="dk1"/>
              </a:buClr>
              <a:buFont typeface="Arial"/>
              <a:buChar char="●"/>
              <a:defRPr b="1" i="0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rtl="0">
              <a:spcBef>
                <a:spcPts val="0"/>
              </a:spcBef>
              <a:buClr>
                <a:srgbClr val="888888"/>
              </a:buClr>
              <a:buFont typeface="Calibri"/>
              <a:buChar char="○"/>
              <a:defRPr sz="1800">
                <a:solidFill>
                  <a:srgbClr val="888888"/>
                </a:solidFill>
              </a:defRPr>
            </a:lvl2pPr>
            <a:lvl3pPr indent="0" lvl="2" marL="914400" rtl="0">
              <a:spcBef>
                <a:spcPts val="0"/>
              </a:spcBef>
              <a:buClr>
                <a:srgbClr val="888888"/>
              </a:buClr>
              <a:buFont typeface="Calibri"/>
              <a:buChar char="■"/>
              <a:defRPr sz="1600">
                <a:solidFill>
                  <a:srgbClr val="888888"/>
                </a:solidFill>
              </a:defRPr>
            </a:lvl3pPr>
            <a:lvl4pPr indent="0" lvl="3" marL="1371600" rtl="0">
              <a:spcBef>
                <a:spcPts val="0"/>
              </a:spcBef>
              <a:buClr>
                <a:srgbClr val="888888"/>
              </a:buClr>
              <a:buFont typeface="Calibri"/>
              <a:buChar char="●"/>
              <a:defRPr sz="1400">
                <a:solidFill>
                  <a:srgbClr val="888888"/>
                </a:solidFill>
              </a:defRPr>
            </a:lvl4pPr>
            <a:lvl5pPr indent="0" lvl="4" marL="1828800" rtl="0">
              <a:spcBef>
                <a:spcPts val="0"/>
              </a:spcBef>
              <a:buClr>
                <a:srgbClr val="888888"/>
              </a:buClr>
              <a:buFont typeface="Calibri"/>
              <a:buChar char="○"/>
              <a:defRPr sz="1400">
                <a:solidFill>
                  <a:srgbClr val="888888"/>
                </a:solidFill>
              </a:defRPr>
            </a:lvl5pPr>
            <a:lvl6pPr indent="0" lvl="5" marL="2286000" rtl="0">
              <a:spcBef>
                <a:spcPts val="0"/>
              </a:spcBef>
              <a:buClr>
                <a:srgbClr val="888888"/>
              </a:buClr>
              <a:buFont typeface="Calibri"/>
              <a:buChar char="■"/>
              <a:defRPr sz="1400">
                <a:solidFill>
                  <a:srgbClr val="888888"/>
                </a:solidFill>
              </a:defRPr>
            </a:lvl6pPr>
            <a:lvl7pPr indent="0" lvl="6" marL="2743200" rtl="0">
              <a:spcBef>
                <a:spcPts val="0"/>
              </a:spcBef>
              <a:buClr>
                <a:srgbClr val="888888"/>
              </a:buClr>
              <a:buFont typeface="Calibri"/>
              <a:buChar char="●"/>
              <a:defRPr sz="1400">
                <a:solidFill>
                  <a:srgbClr val="888888"/>
                </a:solidFill>
              </a:defRPr>
            </a:lvl7pPr>
            <a:lvl8pPr indent="0" lvl="7" marL="3200400" rtl="0">
              <a:spcBef>
                <a:spcPts val="0"/>
              </a:spcBef>
              <a:buClr>
                <a:srgbClr val="888888"/>
              </a:buClr>
              <a:buFont typeface="Calibri"/>
              <a:buChar char="○"/>
              <a:defRPr sz="1400">
                <a:solidFill>
                  <a:srgbClr val="888888"/>
                </a:solidFill>
              </a:defRPr>
            </a:lvl8pPr>
            <a:lvl9pPr indent="0" lvl="8" marL="3657600" rtl="0">
              <a:spcBef>
                <a:spcPts val="0"/>
              </a:spcBef>
              <a:buClr>
                <a:srgbClr val="888888"/>
              </a:buClr>
              <a:buFont typeface="Calibri"/>
              <a:buChar char="■"/>
              <a:defRPr sz="1400">
                <a:solidFill>
                  <a:srgbClr val="888888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Inhalt mit Beschriftung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/>
          <p:nvPr>
            <p:ph idx="1" type="body"/>
          </p:nvPr>
        </p:nvSpPr>
        <p:spPr>
          <a:xfrm>
            <a:off x="2321513" y="2749049"/>
            <a:ext cx="6281737" cy="337711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>
              <a:spcBef>
                <a:spcPts val="0"/>
              </a:spcBef>
              <a:buChar char="●"/>
              <a:defRPr b="0" i="0" sz="1800">
                <a:latin typeface="Arial"/>
                <a:ea typeface="Arial"/>
                <a:cs typeface="Arial"/>
                <a:sym typeface="Arial"/>
              </a:defRPr>
            </a:lvl1pPr>
            <a:lvl2pPr lvl="1" rtl="0">
              <a:spcBef>
                <a:spcPts val="0"/>
              </a:spcBef>
              <a:buChar char="○"/>
              <a:defRPr b="0" i="0" sz="1800">
                <a:latin typeface="Arial"/>
                <a:ea typeface="Arial"/>
                <a:cs typeface="Arial"/>
                <a:sym typeface="Arial"/>
              </a:defRPr>
            </a:lvl2pPr>
            <a:lvl3pPr lvl="2" rtl="0">
              <a:spcBef>
                <a:spcPts val="0"/>
              </a:spcBef>
              <a:buChar char="■"/>
              <a:defRPr b="0" i="0" sz="1800">
                <a:latin typeface="Arial"/>
                <a:ea typeface="Arial"/>
                <a:cs typeface="Arial"/>
                <a:sym typeface="Arial"/>
              </a:defRPr>
            </a:lvl3pPr>
            <a:lvl4pPr lvl="3" rtl="0">
              <a:spcBef>
                <a:spcPts val="0"/>
              </a:spcBef>
              <a:buChar char="●"/>
              <a:defRPr b="0" i="0" sz="1800">
                <a:latin typeface="Arial"/>
                <a:ea typeface="Arial"/>
                <a:cs typeface="Arial"/>
                <a:sym typeface="Arial"/>
              </a:defRPr>
            </a:lvl4pPr>
            <a:lvl5pPr lvl="4" rtl="0">
              <a:spcBef>
                <a:spcPts val="0"/>
              </a:spcBef>
              <a:buChar char="○"/>
              <a:defRPr b="0" i="0" sz="1800">
                <a:latin typeface="Arial"/>
                <a:ea typeface="Arial"/>
                <a:cs typeface="Arial"/>
                <a:sym typeface="Arial"/>
              </a:defRPr>
            </a:lvl5pPr>
            <a:lvl6pPr lvl="5" rtl="0">
              <a:spcBef>
                <a:spcPts val="0"/>
              </a:spcBef>
              <a:buChar char="■"/>
              <a:defRPr sz="2000"/>
            </a:lvl6pPr>
            <a:lvl7pPr lvl="6" rtl="0">
              <a:spcBef>
                <a:spcPts val="0"/>
              </a:spcBef>
              <a:buChar char="●"/>
              <a:defRPr sz="2000"/>
            </a:lvl7pPr>
            <a:lvl8pPr lvl="7" rtl="0">
              <a:spcBef>
                <a:spcPts val="0"/>
              </a:spcBef>
              <a:buChar char="○"/>
              <a:defRPr sz="2000"/>
            </a:lvl8pPr>
            <a:lvl9pPr lvl="8" rtl="0">
              <a:spcBef>
                <a:spcPts val="0"/>
              </a:spcBef>
              <a:buChar char="■"/>
              <a:defRPr sz="2000"/>
            </a:lvl9pPr>
          </a:lstStyle>
          <a:p/>
        </p:txBody>
      </p:sp>
      <p:sp>
        <p:nvSpPr>
          <p:cNvPr id="69" name="Shape 69"/>
          <p:cNvSpPr txBox="1"/>
          <p:nvPr>
            <p:ph idx="2" type="body"/>
          </p:nvPr>
        </p:nvSpPr>
        <p:spPr>
          <a:xfrm>
            <a:off x="2321512" y="1406527"/>
            <a:ext cx="5824537" cy="70748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rtl="0">
              <a:spcBef>
                <a:spcPts val="0"/>
              </a:spcBef>
              <a:buClr>
                <a:schemeClr val="dk1"/>
              </a:buClr>
              <a:buFont typeface="Arial"/>
              <a:buChar char="●"/>
              <a:defRPr b="1" i="0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rtl="0">
              <a:spcBef>
                <a:spcPts val="0"/>
              </a:spcBef>
              <a:buClr>
                <a:srgbClr val="888888"/>
              </a:buClr>
              <a:buFont typeface="Calibri"/>
              <a:buChar char="○"/>
              <a:defRPr sz="1800">
                <a:solidFill>
                  <a:srgbClr val="888888"/>
                </a:solidFill>
              </a:defRPr>
            </a:lvl2pPr>
            <a:lvl3pPr indent="0" lvl="2" marL="914400" rtl="0">
              <a:spcBef>
                <a:spcPts val="0"/>
              </a:spcBef>
              <a:buClr>
                <a:srgbClr val="888888"/>
              </a:buClr>
              <a:buFont typeface="Calibri"/>
              <a:buChar char="■"/>
              <a:defRPr sz="1600">
                <a:solidFill>
                  <a:srgbClr val="888888"/>
                </a:solidFill>
              </a:defRPr>
            </a:lvl3pPr>
            <a:lvl4pPr indent="0" lvl="3" marL="1371600" rtl="0">
              <a:spcBef>
                <a:spcPts val="0"/>
              </a:spcBef>
              <a:buClr>
                <a:srgbClr val="888888"/>
              </a:buClr>
              <a:buFont typeface="Calibri"/>
              <a:buChar char="●"/>
              <a:defRPr sz="1400">
                <a:solidFill>
                  <a:srgbClr val="888888"/>
                </a:solidFill>
              </a:defRPr>
            </a:lvl4pPr>
            <a:lvl5pPr indent="0" lvl="4" marL="1828800" rtl="0">
              <a:spcBef>
                <a:spcPts val="0"/>
              </a:spcBef>
              <a:buClr>
                <a:srgbClr val="888888"/>
              </a:buClr>
              <a:buFont typeface="Calibri"/>
              <a:buChar char="○"/>
              <a:defRPr sz="1400">
                <a:solidFill>
                  <a:srgbClr val="888888"/>
                </a:solidFill>
              </a:defRPr>
            </a:lvl5pPr>
            <a:lvl6pPr indent="0" lvl="5" marL="2286000" rtl="0">
              <a:spcBef>
                <a:spcPts val="0"/>
              </a:spcBef>
              <a:buClr>
                <a:srgbClr val="888888"/>
              </a:buClr>
              <a:buFont typeface="Calibri"/>
              <a:buChar char="■"/>
              <a:defRPr sz="1400">
                <a:solidFill>
                  <a:srgbClr val="888888"/>
                </a:solidFill>
              </a:defRPr>
            </a:lvl6pPr>
            <a:lvl7pPr indent="0" lvl="6" marL="2743200" rtl="0">
              <a:spcBef>
                <a:spcPts val="0"/>
              </a:spcBef>
              <a:buClr>
                <a:srgbClr val="888888"/>
              </a:buClr>
              <a:buFont typeface="Calibri"/>
              <a:buChar char="●"/>
              <a:defRPr sz="1400">
                <a:solidFill>
                  <a:srgbClr val="888888"/>
                </a:solidFill>
              </a:defRPr>
            </a:lvl7pPr>
            <a:lvl8pPr indent="0" lvl="7" marL="3200400" rtl="0">
              <a:spcBef>
                <a:spcPts val="0"/>
              </a:spcBef>
              <a:buClr>
                <a:srgbClr val="888888"/>
              </a:buClr>
              <a:buFont typeface="Calibri"/>
              <a:buChar char="○"/>
              <a:defRPr sz="1400">
                <a:solidFill>
                  <a:srgbClr val="888888"/>
                </a:solidFill>
              </a:defRPr>
            </a:lvl8pPr>
            <a:lvl9pPr indent="0" lvl="8" marL="3657600" rtl="0">
              <a:spcBef>
                <a:spcPts val="0"/>
              </a:spcBef>
              <a:buClr>
                <a:srgbClr val="888888"/>
              </a:buClr>
              <a:buFont typeface="Calibri"/>
              <a:buChar char="■"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0" name="Shape 70"/>
          <p:cNvSpPr txBox="1"/>
          <p:nvPr>
            <p:ph type="title"/>
          </p:nvPr>
        </p:nvSpPr>
        <p:spPr>
          <a:xfrm>
            <a:off x="465555" y="459562"/>
            <a:ext cx="8229600" cy="47627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>
              <a:spcBef>
                <a:spcPts val="0"/>
              </a:spcBef>
              <a:defRPr sz="14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theme" Target="../theme/theme6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jpg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<Relationship Id="rId5" Type="http://schemas.openxmlformats.org/officeDocument/2006/relationships/theme" Target="../theme/theme2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3.xml"/></Relationships>
</file>

<file path=ppt/slideMasters/_rels/slideMaster4.xml.rels><?xml version="1.0" encoding="UTF-8" standalone="yes"?>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3" Type="http://schemas.openxmlformats.org/officeDocument/2006/relationships/theme" Target="../theme/theme4.xml"/></Relationships>
</file>

<file path=ppt/slideMasters/_rels/slideMaster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slideLayout" Target="../slideLayouts/slideLayout5.xml"/><Relationship Id="rId3" Type="http://schemas.openxmlformats.org/officeDocument/2006/relationships/theme" Target="../theme/theme5.xml"/></Relationships>
</file>

<file path=ppt/slideMasters/_rels/slideMaster6.xml.rels><?xml version="1.0" encoding="UTF-8" standalone="yes"?>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6.xml"/><Relationship Id="rId3" Type="http://schemas.openxmlformats.org/officeDocument/2006/relationships/theme" Target="../theme/theme8.xml"/></Relationships>
</file>

<file path=ppt/slideMasters/_rels/slideMaster7.xml.rels><?xml version="1.0" encoding="UTF-8" standalone="yes"?>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/>
        </p:nvSpPr>
        <p:spPr>
          <a:xfrm>
            <a:off x="0" y="0"/>
            <a:ext cx="6096000" cy="884237"/>
          </a:xfrm>
          <a:prstGeom prst="rect">
            <a:avLst/>
          </a:prstGeom>
          <a:solidFill>
            <a:srgbClr val="800000"/>
          </a:solidFill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11" name="Shape 11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6324600" y="228600"/>
            <a:ext cx="2463800" cy="474662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Shape 12"/>
          <p:cNvSpPr txBox="1"/>
          <p:nvPr>
            <p:ph idx="10" type="dt"/>
          </p:nvPr>
        </p:nvSpPr>
        <p:spPr>
          <a:xfrm>
            <a:off x="423862" y="6604000"/>
            <a:ext cx="18891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3" name="Shape 13"/>
          <p:cNvSpPr txBox="1"/>
          <p:nvPr>
            <p:ph idx="11" type="ftr"/>
          </p:nvPr>
        </p:nvSpPr>
        <p:spPr>
          <a:xfrm>
            <a:off x="2312987" y="660400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4" name="Shape 14"/>
          <p:cNvSpPr txBox="1"/>
          <p:nvPr>
            <p:ph idx="12" type="sldNum"/>
          </p:nvPr>
        </p:nvSpPr>
        <p:spPr>
          <a:xfrm>
            <a:off x="6724650" y="660400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1">
              <a:spcBef>
                <a:spcPts val="0"/>
              </a:spcBef>
            </a:pPr>
            <a:r>
              <a:t/>
            </a:r>
            <a:endParaRPr/>
          </a:p>
          <a:p>
            <a:pPr lvl="2">
              <a:spcBef>
                <a:spcPts val="0"/>
              </a:spcBef>
            </a:pPr>
            <a:r>
              <a:t/>
            </a:r>
            <a:endParaRPr/>
          </a:p>
          <a:p>
            <a:pPr lvl="3">
              <a:spcBef>
                <a:spcPts val="0"/>
              </a:spcBef>
            </a:pPr>
            <a:r>
              <a:t/>
            </a:r>
            <a:endParaRPr/>
          </a:p>
          <a:p>
            <a:pPr lvl="4">
              <a:spcBef>
                <a:spcPts val="0"/>
              </a:spcBef>
            </a:pPr>
            <a:r>
              <a:t/>
            </a:r>
            <a:endParaRPr/>
          </a:p>
          <a:p>
            <a:pPr lvl="5">
              <a:spcBef>
                <a:spcPts val="0"/>
              </a:spcBef>
            </a:pPr>
            <a:r>
              <a:t/>
            </a:r>
            <a:endParaRPr/>
          </a:p>
          <a:p>
            <a:pPr lvl="6">
              <a:spcBef>
                <a:spcPts val="0"/>
              </a:spcBef>
            </a:pPr>
            <a:r>
              <a:t/>
            </a:r>
            <a:endParaRPr/>
          </a:p>
          <a:p>
            <a:pPr lvl="7">
              <a:spcBef>
                <a:spcPts val="0"/>
              </a:spcBef>
            </a:pPr>
            <a:r>
              <a:t/>
            </a:r>
            <a:endParaRPr/>
          </a:p>
          <a:p>
            <a:pPr lvl="8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/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/>
          <p:nvPr/>
        </p:nvSpPr>
        <p:spPr>
          <a:xfrm>
            <a:off x="0" y="0"/>
            <a:ext cx="6096000" cy="884237"/>
          </a:xfrm>
          <a:prstGeom prst="rect">
            <a:avLst/>
          </a:prstGeom>
          <a:solidFill>
            <a:srgbClr val="800000"/>
          </a:solidFill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17" name="Shape 17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6324600" y="228600"/>
            <a:ext cx="2463800" cy="474662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Shape 1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3581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Shape 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07200" y="5994400"/>
            <a:ext cx="1879600" cy="377825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/>
          <p:nvPr/>
        </p:nvSpPr>
        <p:spPr>
          <a:xfrm>
            <a:off x="0" y="0"/>
            <a:ext cx="6096000" cy="884237"/>
          </a:xfrm>
          <a:prstGeom prst="rect">
            <a:avLst/>
          </a:prstGeom>
          <a:solidFill>
            <a:srgbClr val="800000"/>
          </a:solidFill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23" name="Shape 23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6324600" y="228600"/>
            <a:ext cx="2463800" cy="474662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Shape 2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5" name="Shape 2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6" name="Shape 2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1">
              <a:spcBef>
                <a:spcPts val="0"/>
              </a:spcBef>
            </a:pPr>
            <a:r>
              <a:t/>
            </a:r>
            <a:endParaRPr/>
          </a:p>
          <a:p>
            <a:pPr lvl="2">
              <a:spcBef>
                <a:spcPts val="0"/>
              </a:spcBef>
            </a:pPr>
            <a:r>
              <a:t/>
            </a:r>
            <a:endParaRPr/>
          </a:p>
          <a:p>
            <a:pPr lvl="3">
              <a:spcBef>
                <a:spcPts val="0"/>
              </a:spcBef>
            </a:pPr>
            <a:r>
              <a:t/>
            </a:r>
            <a:endParaRPr/>
          </a:p>
          <a:p>
            <a:pPr lvl="4">
              <a:spcBef>
                <a:spcPts val="0"/>
              </a:spcBef>
            </a:pPr>
            <a:r>
              <a:t/>
            </a:r>
            <a:endParaRPr/>
          </a:p>
          <a:p>
            <a:pPr lvl="5">
              <a:spcBef>
                <a:spcPts val="0"/>
              </a:spcBef>
            </a:pPr>
            <a:r>
              <a:t/>
            </a:r>
            <a:endParaRPr/>
          </a:p>
          <a:p>
            <a:pPr lvl="6">
              <a:spcBef>
                <a:spcPts val="0"/>
              </a:spcBef>
            </a:pPr>
            <a:r>
              <a:t/>
            </a:r>
            <a:endParaRPr/>
          </a:p>
          <a:p>
            <a:pPr lvl="7">
              <a:spcBef>
                <a:spcPts val="0"/>
              </a:spcBef>
            </a:pPr>
            <a:r>
              <a:t/>
            </a:r>
            <a:endParaRPr/>
          </a:p>
          <a:p>
            <a:pPr lvl="8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/>
          <p:nvPr/>
        </p:nvSpPr>
        <p:spPr>
          <a:xfrm>
            <a:off x="0" y="0"/>
            <a:ext cx="6096000" cy="884237"/>
          </a:xfrm>
          <a:prstGeom prst="rect">
            <a:avLst/>
          </a:prstGeom>
          <a:solidFill>
            <a:srgbClr val="800000"/>
          </a:solidFill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32" name="Shape 32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6324600" y="228600"/>
            <a:ext cx="2463800" cy="474662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Shape 33"/>
          <p:cNvSpPr txBox="1"/>
          <p:nvPr/>
        </p:nvSpPr>
        <p:spPr>
          <a:xfrm>
            <a:off x="431800" y="1343025"/>
            <a:ext cx="8288337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1" i="0" lang="en-US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Mastertitelformat bearbeiten</a:t>
            </a:r>
          </a:p>
        </p:txBody>
      </p:sp>
      <p:sp>
        <p:nvSpPr>
          <p:cNvPr id="34" name="Shape 3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35" name="Shape 3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36" name="Shape 3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1">
              <a:spcBef>
                <a:spcPts val="0"/>
              </a:spcBef>
            </a:pPr>
            <a:r>
              <a:t/>
            </a:r>
            <a:endParaRPr/>
          </a:p>
          <a:p>
            <a:pPr lvl="2">
              <a:spcBef>
                <a:spcPts val="0"/>
              </a:spcBef>
            </a:pPr>
            <a:r>
              <a:t/>
            </a:r>
            <a:endParaRPr/>
          </a:p>
          <a:p>
            <a:pPr lvl="3">
              <a:spcBef>
                <a:spcPts val="0"/>
              </a:spcBef>
            </a:pPr>
            <a:r>
              <a:t/>
            </a:r>
            <a:endParaRPr/>
          </a:p>
          <a:p>
            <a:pPr lvl="4">
              <a:spcBef>
                <a:spcPts val="0"/>
              </a:spcBef>
            </a:pPr>
            <a:r>
              <a:t/>
            </a:r>
            <a:endParaRPr/>
          </a:p>
          <a:p>
            <a:pPr lvl="5">
              <a:spcBef>
                <a:spcPts val="0"/>
              </a:spcBef>
            </a:pPr>
            <a:r>
              <a:t/>
            </a:r>
            <a:endParaRPr/>
          </a:p>
          <a:p>
            <a:pPr lvl="6">
              <a:spcBef>
                <a:spcPts val="0"/>
              </a:spcBef>
            </a:pPr>
            <a:r>
              <a:t/>
            </a:r>
            <a:endParaRPr/>
          </a:p>
          <a:p>
            <a:pPr lvl="7">
              <a:spcBef>
                <a:spcPts val="0"/>
              </a:spcBef>
            </a:pPr>
            <a:r>
              <a:t/>
            </a:r>
            <a:endParaRPr/>
          </a:p>
          <a:p>
            <a:pPr lvl="8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0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 txBox="1"/>
          <p:nvPr/>
        </p:nvSpPr>
        <p:spPr>
          <a:xfrm>
            <a:off x="0" y="0"/>
            <a:ext cx="6096000" cy="884237"/>
          </a:xfrm>
          <a:prstGeom prst="rect">
            <a:avLst/>
          </a:prstGeom>
          <a:solidFill>
            <a:srgbClr val="800000"/>
          </a:solidFill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1" name="Shape 41"/>
          <p:cNvSpPr txBox="1"/>
          <p:nvPr>
            <p:ph idx="10" type="dt"/>
          </p:nvPr>
        </p:nvSpPr>
        <p:spPr>
          <a:xfrm>
            <a:off x="457200" y="6356350"/>
            <a:ext cx="1938337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800" u="none" cap="none" strike="noStrike"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2" name="Shape 42"/>
          <p:cNvSpPr txBox="1"/>
          <p:nvPr>
            <p:ph idx="11" type="ftr"/>
          </p:nvPr>
        </p:nvSpPr>
        <p:spPr>
          <a:xfrm>
            <a:off x="2395537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1">
              <a:spcBef>
                <a:spcPts val="0"/>
              </a:spcBef>
            </a:pPr>
            <a:r>
              <a:t/>
            </a:r>
            <a:endParaRPr/>
          </a:p>
          <a:p>
            <a:pPr lvl="2">
              <a:spcBef>
                <a:spcPts val="0"/>
              </a:spcBef>
            </a:pPr>
            <a:r>
              <a:t/>
            </a:r>
            <a:endParaRPr/>
          </a:p>
          <a:p>
            <a:pPr lvl="3">
              <a:spcBef>
                <a:spcPts val="0"/>
              </a:spcBef>
            </a:pPr>
            <a:r>
              <a:t/>
            </a:r>
            <a:endParaRPr/>
          </a:p>
          <a:p>
            <a:pPr lvl="4">
              <a:spcBef>
                <a:spcPts val="0"/>
              </a:spcBef>
            </a:pPr>
            <a:r>
              <a:t/>
            </a:r>
            <a:endParaRPr/>
          </a:p>
          <a:p>
            <a:pPr lvl="5">
              <a:spcBef>
                <a:spcPts val="0"/>
              </a:spcBef>
            </a:pPr>
            <a:r>
              <a:t/>
            </a:r>
            <a:endParaRPr/>
          </a:p>
          <a:p>
            <a:pPr lvl="6">
              <a:spcBef>
                <a:spcPts val="0"/>
              </a:spcBef>
            </a:pPr>
            <a:r>
              <a:t/>
            </a:r>
            <a:endParaRPr/>
          </a:p>
          <a:p>
            <a:pPr lvl="7">
              <a:spcBef>
                <a:spcPts val="0"/>
              </a:spcBef>
            </a:pPr>
            <a:r>
              <a:t/>
            </a:r>
            <a:endParaRPr/>
          </a:p>
          <a:p>
            <a:pPr lvl="8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1" r:id="rId1"/>
    <p:sldLayoutId id="2147483652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/>
          <p:nvPr/>
        </p:nvSpPr>
        <p:spPr>
          <a:xfrm>
            <a:off x="0" y="0"/>
            <a:ext cx="6096000" cy="884237"/>
          </a:xfrm>
          <a:prstGeom prst="rect">
            <a:avLst/>
          </a:prstGeom>
          <a:solidFill>
            <a:srgbClr val="800000"/>
          </a:solidFill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52" name="Shape 52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6324600" y="228600"/>
            <a:ext cx="2463800" cy="474662"/>
          </a:xfrm>
          <a:prstGeom prst="rect">
            <a:avLst/>
          </a:prstGeom>
          <a:noFill/>
          <a:ln>
            <a:noFill/>
          </a:ln>
        </p:spPr>
      </p:pic>
      <p:sp>
        <p:nvSpPr>
          <p:cNvPr id="53" name="Shape 53"/>
          <p:cNvSpPr txBox="1"/>
          <p:nvPr>
            <p:ph idx="10" type="dt"/>
          </p:nvPr>
        </p:nvSpPr>
        <p:spPr>
          <a:xfrm>
            <a:off x="457200" y="6356350"/>
            <a:ext cx="1955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54" name="Shape 54"/>
          <p:cNvSpPr txBox="1"/>
          <p:nvPr>
            <p:ph idx="11" type="ftr"/>
          </p:nvPr>
        </p:nvSpPr>
        <p:spPr>
          <a:xfrm>
            <a:off x="24130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55" name="Shape 55"/>
          <p:cNvSpPr txBox="1"/>
          <p:nvPr>
            <p:ph idx="12" type="sldNum"/>
          </p:nvPr>
        </p:nvSpPr>
        <p:spPr>
          <a:xfrm>
            <a:off x="66294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1">
              <a:spcBef>
                <a:spcPts val="0"/>
              </a:spcBef>
            </a:pPr>
            <a:r>
              <a:t/>
            </a:r>
            <a:endParaRPr/>
          </a:p>
          <a:p>
            <a:pPr lvl="2">
              <a:spcBef>
                <a:spcPts val="0"/>
              </a:spcBef>
            </a:pPr>
            <a:r>
              <a:t/>
            </a:r>
            <a:endParaRPr/>
          </a:p>
          <a:p>
            <a:pPr lvl="3">
              <a:spcBef>
                <a:spcPts val="0"/>
              </a:spcBef>
            </a:pPr>
            <a:r>
              <a:t/>
            </a:r>
            <a:endParaRPr/>
          </a:p>
          <a:p>
            <a:pPr lvl="4">
              <a:spcBef>
                <a:spcPts val="0"/>
              </a:spcBef>
            </a:pPr>
            <a:r>
              <a:t/>
            </a:r>
            <a:endParaRPr/>
          </a:p>
          <a:p>
            <a:pPr lvl="5">
              <a:spcBef>
                <a:spcPts val="0"/>
              </a:spcBef>
            </a:pPr>
            <a:r>
              <a:t/>
            </a:r>
            <a:endParaRPr/>
          </a:p>
          <a:p>
            <a:pPr lvl="6">
              <a:spcBef>
                <a:spcPts val="0"/>
              </a:spcBef>
            </a:pPr>
            <a:r>
              <a:t/>
            </a:r>
            <a:endParaRPr/>
          </a:p>
          <a:p>
            <a:pPr lvl="7">
              <a:spcBef>
                <a:spcPts val="0"/>
              </a:spcBef>
            </a:pPr>
            <a:r>
              <a:t/>
            </a:r>
            <a:endParaRPr/>
          </a:p>
          <a:p>
            <a:pPr lvl="8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3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/>
          <p:nvPr/>
        </p:nvSpPr>
        <p:spPr>
          <a:xfrm>
            <a:off x="0" y="0"/>
            <a:ext cx="6096000" cy="884237"/>
          </a:xfrm>
          <a:prstGeom prst="rect">
            <a:avLst/>
          </a:prstGeom>
          <a:solidFill>
            <a:srgbClr val="800000"/>
          </a:solidFill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63" name="Shape 63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6324600" y="228600"/>
            <a:ext cx="2463800" cy="474662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Shape 64"/>
          <p:cNvSpPr txBox="1"/>
          <p:nvPr>
            <p:ph idx="10" type="dt"/>
          </p:nvPr>
        </p:nvSpPr>
        <p:spPr>
          <a:xfrm>
            <a:off x="457200" y="6356350"/>
            <a:ext cx="1955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65" name="Shape 65"/>
          <p:cNvSpPr txBox="1"/>
          <p:nvPr>
            <p:ph idx="11" type="ftr"/>
          </p:nvPr>
        </p:nvSpPr>
        <p:spPr>
          <a:xfrm>
            <a:off x="2413000" y="6356350"/>
            <a:ext cx="3606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66" name="Shape 66"/>
          <p:cNvSpPr txBox="1"/>
          <p:nvPr>
            <p:ph idx="12" type="sldNum"/>
          </p:nvPr>
        </p:nvSpPr>
        <p:spPr>
          <a:xfrm>
            <a:off x="6553200" y="6356350"/>
            <a:ext cx="2209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1">
              <a:spcBef>
                <a:spcPts val="0"/>
              </a:spcBef>
            </a:pPr>
            <a:r>
              <a:t/>
            </a:r>
            <a:endParaRPr/>
          </a:p>
          <a:p>
            <a:pPr lvl="2">
              <a:spcBef>
                <a:spcPts val="0"/>
              </a:spcBef>
            </a:pPr>
            <a:r>
              <a:t/>
            </a:r>
            <a:endParaRPr/>
          </a:p>
          <a:p>
            <a:pPr lvl="3">
              <a:spcBef>
                <a:spcPts val="0"/>
              </a:spcBef>
            </a:pPr>
            <a:r>
              <a:t/>
            </a:r>
            <a:endParaRPr/>
          </a:p>
          <a:p>
            <a:pPr lvl="4">
              <a:spcBef>
                <a:spcPts val="0"/>
              </a:spcBef>
            </a:pPr>
            <a:r>
              <a:t/>
            </a:r>
            <a:endParaRPr/>
          </a:p>
          <a:p>
            <a:pPr lvl="5">
              <a:spcBef>
                <a:spcPts val="0"/>
              </a:spcBef>
            </a:pPr>
            <a:r>
              <a:t/>
            </a:r>
            <a:endParaRPr/>
          </a:p>
          <a:p>
            <a:pPr lvl="6">
              <a:spcBef>
                <a:spcPts val="0"/>
              </a:spcBef>
            </a:pPr>
            <a:r>
              <a:t/>
            </a:r>
            <a:endParaRPr/>
          </a:p>
          <a:p>
            <a:pPr lvl="7">
              <a:spcBef>
                <a:spcPts val="0"/>
              </a:spcBef>
            </a:pPr>
            <a:r>
              <a:t/>
            </a:r>
            <a:endParaRPr/>
          </a:p>
          <a:p>
            <a:pPr lvl="8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4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3.xml"/><Relationship Id="rId3" Type="http://schemas.openxmlformats.org/officeDocument/2006/relationships/hyperlink" Target="mailto:tamasne.kurucz@raiffeisen.hu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/>
          <p:nvPr/>
        </p:nvSpPr>
        <p:spPr>
          <a:xfrm>
            <a:off x="485775" y="2265362"/>
            <a:ext cx="8001000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1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Európai Ingatlanvagyon értékelési  Szabványok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1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EVS 2012</a:t>
            </a:r>
          </a:p>
        </p:txBody>
      </p:sp>
      <p:sp>
        <p:nvSpPr>
          <p:cNvPr id="78" name="Shape 78"/>
          <p:cNvSpPr txBox="1"/>
          <p:nvPr/>
        </p:nvSpPr>
        <p:spPr>
          <a:xfrm>
            <a:off x="477837" y="5086350"/>
            <a:ext cx="4870450" cy="11668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Kurucz Katalin 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TEGoVA - Delegate 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MAISZ-konferencia, 2012.10.05</a:t>
            </a:r>
            <a:r>
              <a:rPr b="0" i="0" lang="en-US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</a:p>
        </p:txBody>
      </p:sp>
      <p:sp>
        <p:nvSpPr>
          <p:cNvPr id="79" name="Shape 79"/>
          <p:cNvSpPr/>
          <p:nvPr/>
        </p:nvSpPr>
        <p:spPr>
          <a:xfrm>
            <a:off x="6650037" y="5130800"/>
            <a:ext cx="2357437" cy="6953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80" name="Shape 8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50037" y="5853112"/>
            <a:ext cx="2057400" cy="800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  <p:sp>
        <p:nvSpPr>
          <p:cNvPr id="168" name="Shape 168"/>
          <p:cNvSpPr txBox="1"/>
          <p:nvPr/>
        </p:nvSpPr>
        <p:spPr>
          <a:xfrm>
            <a:off x="2538412" y="1003300"/>
            <a:ext cx="482600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 Rész : Szabványok  &amp; Alkalmazások</a:t>
            </a:r>
          </a:p>
        </p:txBody>
      </p:sp>
      <p:sp>
        <p:nvSpPr>
          <p:cNvPr id="169" name="Shape 169"/>
          <p:cNvSpPr txBox="1"/>
          <p:nvPr/>
        </p:nvSpPr>
        <p:spPr>
          <a:xfrm>
            <a:off x="3309937" y="1603375"/>
            <a:ext cx="21780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EVS 1: Piaci érték </a:t>
            </a:r>
          </a:p>
        </p:txBody>
      </p:sp>
      <p:sp>
        <p:nvSpPr>
          <p:cNvPr id="170" name="Shape 170"/>
          <p:cNvSpPr txBox="1"/>
          <p:nvPr/>
        </p:nvSpPr>
        <p:spPr>
          <a:xfrm>
            <a:off x="477837" y="2563812"/>
            <a:ext cx="8147050" cy="3995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Definíció: </a:t>
            </a: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Az aktuális piaci érték az a becsült összeg, amelyért az eszköz az értékelés napján gazdát cserélhet egy hajlandóságot mutató vevő  és eladó között megfelelő marketing tevékenységet és értékesítési időtartamot követő tranzakció keretében,ahol a felek tájékozottan, körültekintően és kényszer nélkül jártak el</a:t>
            </a: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pénzintézetek tőkekövetelményére vonatkozó, 2006/48/EK irányelv is átvette ezt a meghatározást </a:t>
            </a:r>
          </a:p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Bár a piaci értéknek számos definíciója létezik az EU-s jogszabályokban, ezek speciális célokra vonatkoznak (</a:t>
            </a: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pld. ÁFA-szabályozás, számviteli előírások, állami támogatási irányelvekben</a:t>
            </a: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– az EVS1 szerinti a leginkább elfogadott, alkalmazott </a:t>
            </a:r>
          </a:p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‘highest and best use‘ érték –koncepció (IVS szerint)  vitatása </a:t>
            </a:r>
          </a:p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Az un. ‚hope value‘ (jövőben remélt érték) elfogadása</a:t>
            </a:r>
          </a:p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Piaci érték meghatározása speciális feltételezések /‘special assumptions‘ és alternatív hasznosítás  figyelembevételével </a:t>
            </a:r>
          </a:p>
        </p:txBody>
      </p:sp>
      <p:sp>
        <p:nvSpPr>
          <p:cNvPr id="171" name="Shape 171"/>
          <p:cNvSpPr/>
          <p:nvPr/>
        </p:nvSpPr>
        <p:spPr>
          <a:xfrm>
            <a:off x="6329362" y="184150"/>
            <a:ext cx="2357437" cy="6953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2" name="Shape 172"/>
          <p:cNvSpPr txBox="1"/>
          <p:nvPr>
            <p:ph idx="11" type="ftr"/>
          </p:nvPr>
        </p:nvSpPr>
        <p:spPr>
          <a:xfrm>
            <a:off x="2395537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Titel</a:t>
            </a:r>
          </a:p>
        </p:txBody>
      </p:sp>
      <p:sp>
        <p:nvSpPr>
          <p:cNvPr id="173" name="Shape 17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  <p:sp>
        <p:nvSpPr>
          <p:cNvPr id="179" name="Shape 179"/>
          <p:cNvSpPr txBox="1"/>
          <p:nvPr/>
        </p:nvSpPr>
        <p:spPr>
          <a:xfrm>
            <a:off x="2563812" y="1401762"/>
            <a:ext cx="43624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 Rész : Szabványok  &amp; Alkalmazások</a:t>
            </a:r>
          </a:p>
        </p:txBody>
      </p:sp>
      <p:sp>
        <p:nvSpPr>
          <p:cNvPr id="180" name="Shape 180"/>
          <p:cNvSpPr txBox="1"/>
          <p:nvPr/>
        </p:nvSpPr>
        <p:spPr>
          <a:xfrm>
            <a:off x="1985962" y="2128837"/>
            <a:ext cx="48450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EVS 2: Nem piaci értéken alapuló értékelés</a:t>
            </a:r>
          </a:p>
        </p:txBody>
      </p:sp>
      <p:sp>
        <p:nvSpPr>
          <p:cNvPr id="181" name="Shape 181"/>
          <p:cNvSpPr txBox="1"/>
          <p:nvPr/>
        </p:nvSpPr>
        <p:spPr>
          <a:xfrm>
            <a:off x="409575" y="2894012"/>
            <a:ext cx="8161337" cy="32369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Fair Value/Méltányos érték</a:t>
            </a:r>
          </a:p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Special  Value/Speciális érték</a:t>
            </a:r>
          </a:p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Investment Value or Worth/Befektetési érték </a:t>
            </a:r>
          </a:p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Insurable Value/Biztosítási érték </a:t>
            </a:r>
          </a:p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0" i="0" lang="en-US" sz="1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Mortgage Lending Value/hitelbiztosítéki érték </a:t>
            </a: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Definíció szerint : a hbé nem egy ‘azonnali’, az értékelés fordulónapján érvényes érték-kategória. Az ingatlan értékét hitelbiztosítéki célra óvatosan, a hosszabb távú fenntarthatóságot, hasznosíthatóságot, jövedelmezőséget, értékesíthetőséget, piaci tendenciákat stb.  figyelembe véve – a spekulatív elemek kizárásával kell meghatározni. </a:t>
            </a: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pénzintézetek tőkekövetelményére  vonatkozó, 2006/48/EK irányelv átvette ezt a meghatározást és a CRD IV-ben is ez az érvényes.  </a:t>
            </a:r>
          </a:p>
        </p:txBody>
      </p:sp>
      <p:sp>
        <p:nvSpPr>
          <p:cNvPr id="182" name="Shape 182"/>
          <p:cNvSpPr/>
          <p:nvPr/>
        </p:nvSpPr>
        <p:spPr>
          <a:xfrm>
            <a:off x="6329362" y="173037"/>
            <a:ext cx="2357437" cy="6953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3" name="Shape 183"/>
          <p:cNvSpPr txBox="1"/>
          <p:nvPr>
            <p:ph idx="11" type="ftr"/>
          </p:nvPr>
        </p:nvSpPr>
        <p:spPr>
          <a:xfrm>
            <a:off x="2395537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Titel</a:t>
            </a:r>
          </a:p>
        </p:txBody>
      </p:sp>
      <p:sp>
        <p:nvSpPr>
          <p:cNvPr id="184" name="Shape 18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  <p:sp>
        <p:nvSpPr>
          <p:cNvPr id="190" name="Shape 190"/>
          <p:cNvSpPr txBox="1"/>
          <p:nvPr/>
        </p:nvSpPr>
        <p:spPr>
          <a:xfrm>
            <a:off x="2538412" y="1393825"/>
            <a:ext cx="43624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 Rész : Szabványok  &amp; Alkalmazások</a:t>
            </a:r>
          </a:p>
        </p:txBody>
      </p:sp>
      <p:sp>
        <p:nvSpPr>
          <p:cNvPr id="191" name="Shape 191"/>
          <p:cNvSpPr txBox="1"/>
          <p:nvPr/>
        </p:nvSpPr>
        <p:spPr>
          <a:xfrm>
            <a:off x="2835275" y="2209800"/>
            <a:ext cx="36258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EVS 3: A minősített értékbecslő</a:t>
            </a:r>
          </a:p>
        </p:txBody>
      </p:sp>
      <p:sp>
        <p:nvSpPr>
          <p:cNvPr id="192" name="Shape 192"/>
          <p:cNvSpPr txBox="1"/>
          <p:nvPr/>
        </p:nvSpPr>
        <p:spPr>
          <a:xfrm>
            <a:off x="860425" y="2894012"/>
            <a:ext cx="7683500" cy="3544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Standard:</a:t>
            </a: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Az értékelők mindenkor a legmagasabb szintű tisztességgel, becsülettel járnak el, és tevékenységüket úgy végzik, hogy azzal ügyfeleik, a nyilvánosság, a szakmájuk vagy saját nemzeti szakmai értékelő testületük számára hátrányt ne okozzanak. </a:t>
            </a: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Az értékbecslőnek képesnek kell lennie az adott értékelés típusának és mértékének megfelelő szakmai jártasságot, ismereteket és hozzáértést kinyilvánítani, fel kell tárnia minden olyan tényezőt, amely veszélyezteti az objektív értékelést. </a:t>
            </a:r>
          </a:p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TEGoVA Minimum Szakmai követelmények  (MER)</a:t>
            </a:r>
          </a:p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TEGoVA Recognised European Valuer (REV) scheme</a:t>
            </a:r>
          </a:p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Continuing Professional Development (CPD)</a:t>
            </a:r>
          </a:p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Függetlenség &amp; Összeférhetetlenség</a:t>
            </a:r>
          </a:p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Az értékbecslők felelőssége</a:t>
            </a:r>
          </a:p>
        </p:txBody>
      </p:sp>
      <p:sp>
        <p:nvSpPr>
          <p:cNvPr id="193" name="Shape 193"/>
          <p:cNvSpPr/>
          <p:nvPr/>
        </p:nvSpPr>
        <p:spPr>
          <a:xfrm>
            <a:off x="6329362" y="173037"/>
            <a:ext cx="2357437" cy="6953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4" name="Shape 194"/>
          <p:cNvSpPr txBox="1"/>
          <p:nvPr>
            <p:ph idx="11" type="ftr"/>
          </p:nvPr>
        </p:nvSpPr>
        <p:spPr>
          <a:xfrm>
            <a:off x="2395537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Titel</a:t>
            </a:r>
          </a:p>
        </p:txBody>
      </p:sp>
      <p:sp>
        <p:nvSpPr>
          <p:cNvPr id="195" name="Shape 19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  <p:sp>
        <p:nvSpPr>
          <p:cNvPr id="201" name="Shape 201"/>
          <p:cNvSpPr txBox="1"/>
          <p:nvPr/>
        </p:nvSpPr>
        <p:spPr>
          <a:xfrm>
            <a:off x="2538412" y="1728787"/>
            <a:ext cx="43624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 Rész : Szabványok  &amp; Alkalmazások</a:t>
            </a:r>
          </a:p>
        </p:txBody>
      </p:sp>
      <p:sp>
        <p:nvSpPr>
          <p:cNvPr id="202" name="Shape 202"/>
          <p:cNvSpPr txBox="1"/>
          <p:nvPr/>
        </p:nvSpPr>
        <p:spPr>
          <a:xfrm>
            <a:off x="2824162" y="2497137"/>
            <a:ext cx="33718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EVS 4: Az értékelési folyamat</a:t>
            </a:r>
          </a:p>
        </p:txBody>
      </p:sp>
      <p:sp>
        <p:nvSpPr>
          <p:cNvPr id="203" name="Shape 203"/>
          <p:cNvSpPr txBox="1"/>
          <p:nvPr/>
        </p:nvSpPr>
        <p:spPr>
          <a:xfrm>
            <a:off x="887412" y="3275012"/>
            <a:ext cx="7573962" cy="28114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Standard:</a:t>
            </a: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megbízás feltételeit és az alapvető elvárásokat, kondíciókat az értékbecslési jelentés elkészítése előtt írásos megállapodásban kell rögzíteni.  </a:t>
            </a: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szakértői véleményt írásban, a vonatkozó szakmai, piaci normáknak megfelelően kell elkészíteni. </a:t>
            </a:r>
          </a:p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Értékelési megbízás</a:t>
            </a:r>
          </a:p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Átláthatóság, az értékelő felelősségének rögzítése </a:t>
            </a:r>
          </a:p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Harmadik fél által nyújtott információk figyelembevétele, ennek tisztázása</a:t>
            </a:r>
          </a:p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Kötelező helyszíni szemle </a:t>
            </a:r>
          </a:p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Az értékbecslés felülvizsgálata harmadik fél által  </a:t>
            </a:r>
          </a:p>
        </p:txBody>
      </p:sp>
      <p:sp>
        <p:nvSpPr>
          <p:cNvPr id="204" name="Shape 204"/>
          <p:cNvSpPr/>
          <p:nvPr/>
        </p:nvSpPr>
        <p:spPr>
          <a:xfrm>
            <a:off x="6329362" y="173037"/>
            <a:ext cx="2357437" cy="6953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5" name="Shape 205"/>
          <p:cNvSpPr txBox="1"/>
          <p:nvPr>
            <p:ph idx="11" type="ftr"/>
          </p:nvPr>
        </p:nvSpPr>
        <p:spPr>
          <a:xfrm>
            <a:off x="2395537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Titel</a:t>
            </a:r>
          </a:p>
        </p:txBody>
      </p:sp>
      <p:sp>
        <p:nvSpPr>
          <p:cNvPr id="206" name="Shape 20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  <p:sp>
        <p:nvSpPr>
          <p:cNvPr id="212" name="Shape 212"/>
          <p:cNvSpPr txBox="1"/>
          <p:nvPr/>
        </p:nvSpPr>
        <p:spPr>
          <a:xfrm>
            <a:off x="2538412" y="1801812"/>
            <a:ext cx="43624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 Rész : Szabványok  &amp; Alkalmazások</a:t>
            </a:r>
          </a:p>
        </p:txBody>
      </p:sp>
      <p:sp>
        <p:nvSpPr>
          <p:cNvPr id="213" name="Shape 213"/>
          <p:cNvSpPr txBox="1"/>
          <p:nvPr/>
        </p:nvSpPr>
        <p:spPr>
          <a:xfrm>
            <a:off x="2760662" y="2647950"/>
            <a:ext cx="37147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EVS 5: Értékelési szakvélemény </a:t>
            </a:r>
          </a:p>
        </p:txBody>
      </p:sp>
      <p:sp>
        <p:nvSpPr>
          <p:cNvPr id="214" name="Shape 214"/>
          <p:cNvSpPr txBox="1"/>
          <p:nvPr/>
        </p:nvSpPr>
        <p:spPr>
          <a:xfrm>
            <a:off x="941387" y="3671887"/>
            <a:ext cx="7302500" cy="23828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Standard/Általában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Az értékbecslést a szakmai normáknak megfelelő világos, írásos formában kell elkészíteni. A megbízás célja, az alapelvek, az alkalmazott módszerek, az értéklevezetés, a jelentés várható felhasználása tekintetében legyen átlátható. 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Értékbecslés tartalmi és formai követelményei</a:t>
            </a:r>
          </a:p>
        </p:txBody>
      </p:sp>
      <p:sp>
        <p:nvSpPr>
          <p:cNvPr id="215" name="Shape 215"/>
          <p:cNvSpPr/>
          <p:nvPr/>
        </p:nvSpPr>
        <p:spPr>
          <a:xfrm>
            <a:off x="6329362" y="173037"/>
            <a:ext cx="2357437" cy="6953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6" name="Shape 216"/>
          <p:cNvSpPr txBox="1"/>
          <p:nvPr>
            <p:ph idx="11" type="ftr"/>
          </p:nvPr>
        </p:nvSpPr>
        <p:spPr>
          <a:xfrm>
            <a:off x="2395537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Titel</a:t>
            </a:r>
          </a:p>
        </p:txBody>
      </p:sp>
      <p:sp>
        <p:nvSpPr>
          <p:cNvPr id="217" name="Shape 2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Shape 222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  <p:sp>
        <p:nvSpPr>
          <p:cNvPr id="223" name="Shape 223"/>
          <p:cNvSpPr txBox="1"/>
          <p:nvPr/>
        </p:nvSpPr>
        <p:spPr>
          <a:xfrm>
            <a:off x="2538412" y="1962150"/>
            <a:ext cx="43624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 Rész : Szabványok  &amp; Alkalmazások</a:t>
            </a:r>
          </a:p>
        </p:txBody>
      </p:sp>
      <p:sp>
        <p:nvSpPr>
          <p:cNvPr id="224" name="Shape 224"/>
          <p:cNvSpPr txBox="1"/>
          <p:nvPr/>
        </p:nvSpPr>
        <p:spPr>
          <a:xfrm>
            <a:off x="1630362" y="2540000"/>
            <a:ext cx="48831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EVA 1: Értékelés pénzügyi jelentés céljából</a:t>
            </a:r>
          </a:p>
        </p:txBody>
      </p:sp>
      <p:sp>
        <p:nvSpPr>
          <p:cNvPr id="225" name="Shape 225"/>
          <p:cNvSpPr txBox="1"/>
          <p:nvPr/>
        </p:nvSpPr>
        <p:spPr>
          <a:xfrm>
            <a:off x="723900" y="3808412"/>
            <a:ext cx="7751762" cy="2838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Az ingatlanok, gépek, berendezések használatának besorolása az IAS 16 és IAS 40 definíciója szerint történik</a:t>
            </a:r>
          </a:p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Fontos: a Nemzetközi Számviteli Standardok (IAS) a Nemzetközi Pénzügyi Beszámolási Standardok (IFRS) vonatkozó pontjainak ismerete,</a:t>
            </a:r>
          </a:p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‘fair value’ tekintetében  az IFRS 13 pontja kiemeli a közzétételi kötelezettséget  (nyitó és záró egyenlegek egyeztetése, értékelési folyamat részletes leírása) </a:t>
            </a:r>
          </a:p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EU irányelvek figyelembevétele, 1126/2008 EK rendelet</a:t>
            </a:r>
          </a:p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Konzultáció a gazdasági társaság vezetőivel</a:t>
            </a:r>
          </a:p>
        </p:txBody>
      </p:sp>
      <p:sp>
        <p:nvSpPr>
          <p:cNvPr id="226" name="Shape 226"/>
          <p:cNvSpPr/>
          <p:nvPr/>
        </p:nvSpPr>
        <p:spPr>
          <a:xfrm>
            <a:off x="6329362" y="173037"/>
            <a:ext cx="2357437" cy="6953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7" name="Shape 227"/>
          <p:cNvSpPr txBox="1"/>
          <p:nvPr>
            <p:ph idx="11" type="ftr"/>
          </p:nvPr>
        </p:nvSpPr>
        <p:spPr>
          <a:xfrm>
            <a:off x="2395537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Titel</a:t>
            </a:r>
          </a:p>
        </p:txBody>
      </p:sp>
      <p:sp>
        <p:nvSpPr>
          <p:cNvPr id="228" name="Shape 22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  <p:sp>
        <p:nvSpPr>
          <p:cNvPr id="234" name="Shape 234"/>
          <p:cNvSpPr txBox="1"/>
          <p:nvPr/>
        </p:nvSpPr>
        <p:spPr>
          <a:xfrm>
            <a:off x="2538412" y="1701800"/>
            <a:ext cx="482600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 Rész : Szabványok  &amp; Alkalmazások</a:t>
            </a:r>
          </a:p>
        </p:txBody>
      </p:sp>
      <p:sp>
        <p:nvSpPr>
          <p:cNvPr id="235" name="Shape 235"/>
          <p:cNvSpPr txBox="1"/>
          <p:nvPr/>
        </p:nvSpPr>
        <p:spPr>
          <a:xfrm>
            <a:off x="2395537" y="2524125"/>
            <a:ext cx="43116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EVA 2: Értékelés hitelbiztosítéki célra </a:t>
            </a:r>
          </a:p>
        </p:txBody>
      </p:sp>
      <p:sp>
        <p:nvSpPr>
          <p:cNvPr id="236" name="Shape 236"/>
          <p:cNvSpPr txBox="1"/>
          <p:nvPr/>
        </p:nvSpPr>
        <p:spPr>
          <a:xfrm>
            <a:off x="1146175" y="3330575"/>
            <a:ext cx="7110412" cy="3387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Értékelés hitelfedezeti célra a piaci értékből kiindulva </a:t>
            </a:r>
          </a:p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0" i="0" lang="en-US" sz="1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Alapvelvek </a:t>
            </a: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hitelbiztosítéki érték-kategória koncepciója</a:t>
            </a: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hitelbiztosítéki érték definíciója</a:t>
            </a: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Módszertani alapelvek meghatározása</a:t>
            </a:r>
          </a:p>
          <a:p>
            <a:pPr indent="1193800" lvl="2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Fenntartható bérleti díjbevétel (jövedelem termelőképesség)</a:t>
            </a:r>
          </a:p>
          <a:p>
            <a:pPr indent="1193800" lvl="2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Üzemeltetési költségek meghatározása</a:t>
            </a:r>
          </a:p>
          <a:p>
            <a:pPr indent="1193800" lvl="2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Tőkésítési ráták meghatározása a hosszú távú piaci tendenciák, kockázatok figyelembevételével</a:t>
            </a:r>
          </a:p>
          <a:p>
            <a:pPr indent="1193800" lvl="2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Hátralévő élettartam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Shape 237"/>
          <p:cNvSpPr/>
          <p:nvPr/>
        </p:nvSpPr>
        <p:spPr>
          <a:xfrm>
            <a:off x="6329362" y="173037"/>
            <a:ext cx="2357437" cy="6953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8" name="Shape 238"/>
          <p:cNvSpPr txBox="1"/>
          <p:nvPr>
            <p:ph idx="11" type="ftr"/>
          </p:nvPr>
        </p:nvSpPr>
        <p:spPr>
          <a:xfrm>
            <a:off x="2395537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Titel</a:t>
            </a:r>
          </a:p>
        </p:txBody>
      </p:sp>
      <p:sp>
        <p:nvSpPr>
          <p:cNvPr id="239" name="Shape 23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Shape 244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  <p:sp>
        <p:nvSpPr>
          <p:cNvPr id="245" name="Shape 245"/>
          <p:cNvSpPr txBox="1"/>
          <p:nvPr/>
        </p:nvSpPr>
        <p:spPr>
          <a:xfrm>
            <a:off x="2525712" y="1643062"/>
            <a:ext cx="44259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 Rész : Szabványok  &amp; Alkalmazások</a:t>
            </a: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sp>
        <p:nvSpPr>
          <p:cNvPr id="246" name="Shape 246"/>
          <p:cNvSpPr txBox="1"/>
          <p:nvPr/>
        </p:nvSpPr>
        <p:spPr>
          <a:xfrm>
            <a:off x="457200" y="2614612"/>
            <a:ext cx="8229600" cy="3451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1" i="0" lang="en-US" sz="1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EVA 3: Ingatlanértékelés értékpapírosítási célból </a:t>
            </a: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portfólió szemléletű értékelés </a:t>
            </a: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Ingatlanalapok, ingatlanbefektetési társaságok (REIT) számára</a:t>
            </a:r>
          </a:p>
          <a:p>
            <a:pPr indent="1193800" lvl="2" marL="0" marR="0" rtl="0" algn="l">
              <a:spcBef>
                <a:spcPts val="0"/>
              </a:spcBef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Un. Nettó eszközértékelés: az ingatlanhoz kapcsolódó eszközöket  (jelzáloghiteleket) értékpírokra váltják át (MBS)</a:t>
            </a:r>
          </a:p>
          <a:p>
            <a:pPr indent="1193800" lvl="2" marL="0" marR="0" rtl="0" algn="l">
              <a:spcBef>
                <a:spcPts val="0"/>
              </a:spcBef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Lakossági jelzálogokkal fedezett értékpapírok (RMBS)</a:t>
            </a:r>
          </a:p>
          <a:p>
            <a:pPr indent="1193800" lvl="2" marL="0" marR="0" rtl="0" algn="l">
              <a:spcBef>
                <a:spcPts val="0"/>
              </a:spcBef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Üzleti jelzálogokkal fedezett értékpapírok (CMBS) </a:t>
            </a:r>
          </a:p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EVA 4: Biztosítási érték megállapítása </a:t>
            </a: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Alapelvek a biztosítási érték meghatározására (újraelőállítási költségek figyelembevételével)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EVA 5: Befektetési érték meghatározása – befektetői szemlélet 		 </a:t>
            </a: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CF-alapon történő fejlesztési/befektetési érték meghatározások</a:t>
            </a:r>
          </a:p>
        </p:txBody>
      </p:sp>
      <p:sp>
        <p:nvSpPr>
          <p:cNvPr id="247" name="Shape 247"/>
          <p:cNvSpPr/>
          <p:nvPr/>
        </p:nvSpPr>
        <p:spPr>
          <a:xfrm>
            <a:off x="6329362" y="173037"/>
            <a:ext cx="2357437" cy="6953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48" name="Shape 248"/>
          <p:cNvSpPr txBox="1"/>
          <p:nvPr>
            <p:ph idx="11" type="ftr"/>
          </p:nvPr>
        </p:nvSpPr>
        <p:spPr>
          <a:xfrm>
            <a:off x="2395537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Titel</a:t>
            </a:r>
          </a:p>
        </p:txBody>
      </p:sp>
      <p:sp>
        <p:nvSpPr>
          <p:cNvPr id="249" name="Shape 24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Shape 254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  <p:sp>
        <p:nvSpPr>
          <p:cNvPr id="255" name="Shape 255"/>
          <p:cNvSpPr txBox="1"/>
          <p:nvPr/>
        </p:nvSpPr>
        <p:spPr>
          <a:xfrm>
            <a:off x="2395537" y="1196975"/>
            <a:ext cx="43624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 Rész : Szabványok  &amp; Alkalmazások</a:t>
            </a:r>
          </a:p>
        </p:txBody>
      </p:sp>
      <p:sp>
        <p:nvSpPr>
          <p:cNvPr id="256" name="Shape 256"/>
          <p:cNvSpPr txBox="1"/>
          <p:nvPr/>
        </p:nvSpPr>
        <p:spPr>
          <a:xfrm>
            <a:off x="641350" y="1870075"/>
            <a:ext cx="7902575" cy="4549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1" i="0" lang="en-US" sz="1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EVA 6 (új):  Cross-border értékelés </a:t>
            </a: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Követelmények meghatározása: az értékbecslő személyére és a szakvélemény tartalmi, formai követelményeire vonatkozóan</a:t>
            </a: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2006/123/EK szellemében, irányelv  a belső piaci szolgáltatásokról: igyekszik elhárítani az akadályokat a határon átnyúló szolgáltatások fejlődése elől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1" i="0" lang="en-US" sz="1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EVA 7 (új): Ingatlanértékelés az alternatív befektetési alapkezelőkről szóló irányelvvel kapcsolatosan  (ABAK)</a:t>
            </a: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válságot követően került elfogadásra, a 2011/61/EU irányelv, amely a kockázatok széles körével foglalkozik, pld tőkeáttétel, amelyeknek az ABAK-ok kiteszik a befektetőiket, üzleti partnereiket, a piaci szereplőket, ezáltal a pénzügyi stabilitást.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EVA 8 (új): Ingatlanértékelés és energiahatékonyság </a:t>
            </a: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68750"/>
              <a:buFont typeface="Arial"/>
              <a:buChar char="●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Az épületek energiahatékonyságáról szóló </a:t>
            </a: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2010/31/EU irányelv előírásainak figyelembevétele az értékelés során</a:t>
            </a:r>
          </a:p>
        </p:txBody>
      </p:sp>
      <p:sp>
        <p:nvSpPr>
          <p:cNvPr id="257" name="Shape 257"/>
          <p:cNvSpPr/>
          <p:nvPr/>
        </p:nvSpPr>
        <p:spPr>
          <a:xfrm>
            <a:off x="6329362" y="173037"/>
            <a:ext cx="2357437" cy="6953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58" name="Shape 258"/>
          <p:cNvSpPr txBox="1"/>
          <p:nvPr>
            <p:ph idx="11" type="ftr"/>
          </p:nvPr>
        </p:nvSpPr>
        <p:spPr>
          <a:xfrm>
            <a:off x="2395537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Titel</a:t>
            </a:r>
          </a:p>
        </p:txBody>
      </p:sp>
      <p:sp>
        <p:nvSpPr>
          <p:cNvPr id="259" name="Shape 25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Shape 264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  <p:sp>
        <p:nvSpPr>
          <p:cNvPr id="265" name="Shape 265"/>
          <p:cNvSpPr txBox="1"/>
          <p:nvPr/>
        </p:nvSpPr>
        <p:spPr>
          <a:xfrm>
            <a:off x="892175" y="1822450"/>
            <a:ext cx="8069262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2.Rész: Európai Unió törvényalkotása és az ingatlanértékbecslés </a:t>
            </a:r>
          </a:p>
        </p:txBody>
      </p:sp>
      <p:sp>
        <p:nvSpPr>
          <p:cNvPr id="266" name="Shape 266"/>
          <p:cNvSpPr txBox="1"/>
          <p:nvPr/>
        </p:nvSpPr>
        <p:spPr>
          <a:xfrm>
            <a:off x="831850" y="2219325"/>
            <a:ext cx="7616825" cy="42116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Az ingatlanértékbecslére vonatkozó EU-s előírások </a:t>
            </a: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Un. Belső piaci szabályozások  – vállalati kimutatásokhoz készített éb-k</a:t>
            </a: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Értékelés pénzintézeteknek </a:t>
            </a: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Értékelés állami támogatásokra vonatkozó célokra (szociális lakások), állami ingatlanok értékelése </a:t>
            </a: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Adózási célokra (forgalmi adó, ingatlanadó, adómentességek, kedvezményes adómérték az ingatlanon elvégzett munkákra)</a:t>
            </a:r>
          </a:p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EU-s irányelvek , amelyek közvetlenül hatással lehetnek az ingatlanok értékelésére</a:t>
            </a: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Egészség- és munkavédelmi előírások betartása</a:t>
            </a: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Energia politikai – energiahatékonyság, megújuló energiaforrások (energetikai tanusítvány)</a:t>
            </a: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EU-Környzetvédelem, környzeti és stratégiai vizsgálatok</a:t>
            </a: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Közös Agrárpolitikia</a:t>
            </a:r>
          </a:p>
        </p:txBody>
      </p:sp>
      <p:sp>
        <p:nvSpPr>
          <p:cNvPr id="267" name="Shape 267"/>
          <p:cNvSpPr/>
          <p:nvPr/>
        </p:nvSpPr>
        <p:spPr>
          <a:xfrm>
            <a:off x="6329362" y="173037"/>
            <a:ext cx="2357437" cy="6953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68" name="Shape 268"/>
          <p:cNvSpPr txBox="1"/>
          <p:nvPr>
            <p:ph idx="11" type="ftr"/>
          </p:nvPr>
        </p:nvSpPr>
        <p:spPr>
          <a:xfrm>
            <a:off x="2395537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Titel</a:t>
            </a:r>
          </a:p>
        </p:txBody>
      </p:sp>
      <p:sp>
        <p:nvSpPr>
          <p:cNvPr id="269" name="Shape 26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/>
          <p:nvPr>
            <p:ph type="title"/>
          </p:nvPr>
        </p:nvSpPr>
        <p:spPr>
          <a:xfrm>
            <a:off x="457200" y="1720850"/>
            <a:ext cx="8229600" cy="3635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TEGoVA bemutatása </a:t>
            </a:r>
          </a:p>
        </p:txBody>
      </p:sp>
      <p:sp>
        <p:nvSpPr>
          <p:cNvPr id="86" name="Shape 86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  <p:sp>
        <p:nvSpPr>
          <p:cNvPr id="87" name="Shape 87"/>
          <p:cNvSpPr txBox="1"/>
          <p:nvPr/>
        </p:nvSpPr>
        <p:spPr>
          <a:xfrm>
            <a:off x="658812" y="2432050"/>
            <a:ext cx="8027987" cy="42116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1970-es években alapították, az európai ingatlanértékelő szövetségek fedőszervezete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Non-profit </a:t>
            </a: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szervezet, korábban TEGofoVA – eszközértékeléssel is foglalkozott </a:t>
            </a: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Jelenleg 27 ország 46 ing.értékelő szövetség a tagja, mintegy 70.000 értékelőt képvisel Európában, </a:t>
            </a: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Előbb Londonban, </a:t>
            </a: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2004. óta Brüsszelben</a:t>
            </a: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van a központ</a:t>
            </a: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magánszemélyek nem lehetnek tagok, csak szervezetek</a:t>
            </a: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tagsági státuszok: megfigyelő, társult, teljes jogú tagok</a:t>
            </a: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Közgyűlés a döntéshozó grémium, évente 2x ülésezik,</a:t>
            </a: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Köztes időszakban az operatív vezetőség ill. munkacsoportok tevékenykednek</a:t>
            </a:r>
          </a:p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Alapszabály: a belga törvényi szabályozás alapján készült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Shape 88"/>
          <p:cNvSpPr/>
          <p:nvPr/>
        </p:nvSpPr>
        <p:spPr>
          <a:xfrm>
            <a:off x="6329362" y="173037"/>
            <a:ext cx="2357437" cy="6953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9" name="Shape 89"/>
          <p:cNvSpPr txBox="1"/>
          <p:nvPr>
            <p:ph idx="4294967295" type="ftr"/>
          </p:nvPr>
        </p:nvSpPr>
        <p:spPr>
          <a:xfrm>
            <a:off x="2395537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Titel</a:t>
            </a:r>
          </a:p>
        </p:txBody>
      </p:sp>
      <p:sp>
        <p:nvSpPr>
          <p:cNvPr id="90" name="Shape 90"/>
          <p:cNvSpPr txBox="1"/>
          <p:nvPr>
            <p:ph idx="4294967295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Shape 274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  <p:sp>
        <p:nvSpPr>
          <p:cNvPr id="275" name="Shape 275"/>
          <p:cNvSpPr txBox="1"/>
          <p:nvPr/>
        </p:nvSpPr>
        <p:spPr>
          <a:xfrm>
            <a:off x="2265362" y="1416050"/>
            <a:ext cx="4760912" cy="701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3. Rész </a:t>
            </a: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Egyéb gyakorlati dokumentációk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6" name="Shape 276"/>
          <p:cNvSpPr txBox="1"/>
          <p:nvPr/>
        </p:nvSpPr>
        <p:spPr>
          <a:xfrm>
            <a:off x="600075" y="2157412"/>
            <a:ext cx="8086725" cy="3725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Az értékbecslők szakmai felkészültségére vonatkozóan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Etikai és Magatartási kódex</a:t>
            </a:r>
          </a:p>
          <a:p>
            <a:pPr indent="1193800" lvl="2" marL="0" marR="0" rtl="0" algn="l">
              <a:spcBef>
                <a:spcPts val="0"/>
              </a:spcBef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Definiálja a tisztesség, szakmai és  személyes  felelősség kérdéseit, </a:t>
            </a:r>
          </a:p>
          <a:p>
            <a:pPr indent="1193800" lvl="2" marL="0" marR="0" rtl="0" algn="l">
              <a:spcBef>
                <a:spcPts val="0"/>
              </a:spcBef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TEGoVA elvárja a tagjaitól a kódex előírásainak betartását és betartatását,</a:t>
            </a: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Minimális  Oktatási Követelmények MER</a:t>
            </a:r>
          </a:p>
          <a:p>
            <a:pPr indent="1193800" lvl="2" marL="0" marR="0" rtl="0" algn="l">
              <a:spcBef>
                <a:spcPts val="0"/>
              </a:spcBef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Meghatározza az értékelők  minimális szakképesítésére, felkészültségére vonatkozó elvárásokat‘</a:t>
            </a: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Recognised European Valuer, REV</a:t>
            </a:r>
          </a:p>
          <a:p>
            <a:pPr indent="1193800" lvl="2" marL="0" marR="0" rtl="0" algn="l">
              <a:spcBef>
                <a:spcPts val="0"/>
              </a:spcBef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Egységes európai elvárások az értékbecslők szakmai kompetenciájára, ismereteire  vonatkozóan</a:t>
            </a: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1" i="0" lang="en-US" sz="1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Személyi tanúsítás nemzetközi szabvány szerint: ISO 17024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7" name="Shape 277"/>
          <p:cNvSpPr/>
          <p:nvPr/>
        </p:nvSpPr>
        <p:spPr>
          <a:xfrm>
            <a:off x="6329362" y="173037"/>
            <a:ext cx="2357437" cy="6953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78" name="Shape 278"/>
          <p:cNvSpPr txBox="1"/>
          <p:nvPr>
            <p:ph idx="11" type="ftr"/>
          </p:nvPr>
        </p:nvSpPr>
        <p:spPr>
          <a:xfrm>
            <a:off x="2395537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Titel</a:t>
            </a:r>
          </a:p>
        </p:txBody>
      </p:sp>
      <p:sp>
        <p:nvSpPr>
          <p:cNvPr id="279" name="Shape 27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Shape 284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  <p:sp>
        <p:nvSpPr>
          <p:cNvPr id="285" name="Shape 285"/>
          <p:cNvSpPr txBox="1"/>
          <p:nvPr/>
        </p:nvSpPr>
        <p:spPr>
          <a:xfrm>
            <a:off x="2474912" y="1230312"/>
            <a:ext cx="5248275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3. Rész: Egyéb gyakorlati dokumentációk </a:t>
            </a:r>
          </a:p>
        </p:txBody>
      </p:sp>
      <p:sp>
        <p:nvSpPr>
          <p:cNvPr id="286" name="Shape 286"/>
          <p:cNvSpPr txBox="1"/>
          <p:nvPr/>
        </p:nvSpPr>
        <p:spPr>
          <a:xfrm>
            <a:off x="457200" y="1949450"/>
            <a:ext cx="8229600" cy="4489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Az értékeléshez gyakorlati utmutatók, segédletek 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Fenntarthatóság és értékelés </a:t>
            </a:r>
          </a:p>
          <a:p>
            <a:pPr indent="1193800" lvl="2" marL="0" marR="0" rtl="0" algn="l">
              <a:spcBef>
                <a:spcPts val="0"/>
              </a:spcBef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Alapelvek és ajánlások a fenntarthatósági szempontok figyelembevételére</a:t>
            </a:r>
          </a:p>
          <a:p>
            <a:pPr indent="1193800" lvl="2" marL="0" marR="0" rtl="0" algn="l">
              <a:spcBef>
                <a:spcPts val="0"/>
              </a:spcBef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Check/ellenőrző –lista: energia hatékonyság, ‘zöld -épület’ minősítések, környezetvédelmi szempontok, enegiatanúsítvány figyelembevétele, </a:t>
            </a: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Hasznos terület számításhoz útmutató</a:t>
            </a:r>
          </a:p>
          <a:p>
            <a:pPr indent="1193800" lvl="2" marL="0" marR="0" rtl="0" algn="l">
              <a:spcBef>
                <a:spcPts val="0"/>
              </a:spcBef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Cél: a hasznos területek meghatározásához  egységes európai szemlélet, megközelítés kialakítása, a különbözős módszertanok közelítése</a:t>
            </a: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Az érték arányos felosztása a telek és felépítmény között - segédlet</a:t>
            </a: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Különösen a számviteli, hitelbiztosítéki célra történő értékelésnél fontos/fair value meghatározásoknál</a:t>
            </a: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Europai Ingatlan és Piaci Rating (PaM)</a:t>
            </a:r>
          </a:p>
          <a:p>
            <a:pPr indent="1193800" lvl="2" marL="0" marR="0" rtl="0" algn="l">
              <a:spcBef>
                <a:spcPts val="0"/>
              </a:spcBef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németországi bankszövetségek által alkalmazott  rating modell bemutatása</a:t>
            </a: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Európai Jelzálog Szövetség/VDP útmutatója </a:t>
            </a: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az ingatlanfedezetekkel kapcsolatos kockázatokról, ezek figyelembevétele az értékelésnél</a:t>
            </a:r>
          </a:p>
        </p:txBody>
      </p:sp>
      <p:sp>
        <p:nvSpPr>
          <p:cNvPr id="287" name="Shape 287"/>
          <p:cNvSpPr/>
          <p:nvPr/>
        </p:nvSpPr>
        <p:spPr>
          <a:xfrm>
            <a:off x="6329362" y="173037"/>
            <a:ext cx="2357437" cy="6953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88" name="Shape 288"/>
          <p:cNvSpPr txBox="1"/>
          <p:nvPr>
            <p:ph idx="11" type="ftr"/>
          </p:nvPr>
        </p:nvSpPr>
        <p:spPr>
          <a:xfrm>
            <a:off x="2395537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Titel</a:t>
            </a:r>
          </a:p>
        </p:txBody>
      </p:sp>
      <p:sp>
        <p:nvSpPr>
          <p:cNvPr id="289" name="Shape 28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Shape 294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  <p:sp>
        <p:nvSpPr>
          <p:cNvPr id="295" name="Shape 295"/>
          <p:cNvSpPr txBox="1"/>
          <p:nvPr/>
        </p:nvSpPr>
        <p:spPr>
          <a:xfrm>
            <a:off x="2474912" y="868362"/>
            <a:ext cx="5675312" cy="7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3. Rész: Recognised European Valuer </a:t>
            </a:r>
          </a:p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Minősített Európai Ingatlanszakértő  </a:t>
            </a:r>
            <a:r>
              <a:rPr b="1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REV™</a:t>
            </a: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sp>
        <p:nvSpPr>
          <p:cNvPr id="296" name="Shape 296"/>
          <p:cNvSpPr txBox="1"/>
          <p:nvPr/>
        </p:nvSpPr>
        <p:spPr>
          <a:xfrm>
            <a:off x="457200" y="1630362"/>
            <a:ext cx="8229600" cy="528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REV-program célja: a kiemelkedő szakképzettséggel, szakismerettel, tapasztalattal rendelkező szakértők elismerése, azonosítása </a:t>
            </a: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belföldi és külföldi megbízóik számára,  magánszemélyek szerezhetik meg ezt a minősítést,</a:t>
            </a: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REV™</a:t>
            </a: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odaítélése , nemzetközi személytanúsítási normák alapján történik</a:t>
            </a: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olyan szakértő pályázhat, aki a TEGoVA tag-szervezetének tagja, </a:t>
            </a: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‘odaítélő státusz: </a:t>
            </a:r>
          </a:p>
          <a:p>
            <a:pPr indent="1193800" lvl="2" marL="0" marR="0" rtl="0" algn="l">
              <a:spcBef>
                <a:spcPts val="0"/>
              </a:spcBef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tag-szervezetnek rendelkeznie kell minőségbiztosítási rendszerrel (EUFIM) és igazolnia kell, hogy az egyéni pályázók megfelelnek a rendszer követelményeinek képzettség, etika, tapasztalat és a folyamatos továbbképzés tekintetében,</a:t>
            </a:r>
          </a:p>
          <a:p>
            <a:pPr indent="1193800" lvl="2" marL="0" marR="0" rtl="0" algn="l">
              <a:spcBef>
                <a:spcPts val="0"/>
              </a:spcBef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tag-szervezet igazolása után és sikeres pályázat esetén a szakértő jogosultságot szerez  a REV cím használatára – erről oklevelet kap a TEGoVA  és a tagszervezet aláírásával </a:t>
            </a: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minősítés 5 évig érvényes, utána meg kell újítani</a:t>
            </a: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1" i="0" lang="en-US" sz="1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2008-ban alapították a REV-et, jelenleg  1800 szakértő minősíttette magát (14 ország 26 tag-szervezetéből)  </a:t>
            </a:r>
          </a:p>
          <a:p>
            <a:pPr indent="1193800" lvl="2" marL="0" marR="0" rtl="0" algn="l">
              <a:spcBef>
                <a:spcPts val="0"/>
              </a:spcBef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Országok: F, D, GB, PL, Románia, Lettország, Ausztria, Norvégia, Svédország, Oroszország, Olaszország, stb.</a:t>
            </a:r>
          </a:p>
        </p:txBody>
      </p:sp>
      <p:sp>
        <p:nvSpPr>
          <p:cNvPr id="297" name="Shape 297"/>
          <p:cNvSpPr/>
          <p:nvPr/>
        </p:nvSpPr>
        <p:spPr>
          <a:xfrm>
            <a:off x="6329362" y="173037"/>
            <a:ext cx="2357437" cy="6953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98" name="Shape 298"/>
          <p:cNvSpPr txBox="1"/>
          <p:nvPr>
            <p:ph idx="11" type="ftr"/>
          </p:nvPr>
        </p:nvSpPr>
        <p:spPr>
          <a:xfrm>
            <a:off x="2395537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Titel</a:t>
            </a:r>
          </a:p>
        </p:txBody>
      </p:sp>
      <p:sp>
        <p:nvSpPr>
          <p:cNvPr id="299" name="Shape 29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Shape 304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  <p:sp>
        <p:nvSpPr>
          <p:cNvPr id="305" name="Shape 305"/>
          <p:cNvSpPr txBox="1"/>
          <p:nvPr/>
        </p:nvSpPr>
        <p:spPr>
          <a:xfrm>
            <a:off x="457200" y="1949450"/>
            <a:ext cx="8229600" cy="5035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59722"/>
              <a:buFont typeface="Arial"/>
              <a:buChar char="●"/>
            </a:pPr>
            <a:r>
              <a:rPr b="0" i="0" lang="en-US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KÖSZÖNÖM A FIGYELMET</a:t>
            </a: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en-US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!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Kurucz Katalin </a:t>
            </a:r>
          </a:p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Credit Risk Manaement  - Collateral Department                </a:t>
            </a:r>
          </a:p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Head of Valuation Desk/MRICS 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Raiffeisen Bank Hungary</a:t>
            </a:r>
          </a:p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H-1054 Budapest </a:t>
            </a:r>
          </a:p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Akadémia str. 6.                               </a:t>
            </a:r>
          </a:p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Tel.:+36-1-484-5821                                </a:t>
            </a:r>
          </a:p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Fax: +36-1-477-4444</a:t>
            </a:r>
          </a:p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Mobil1: +36 20 662 42 42     </a:t>
            </a:r>
          </a:p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Mobil2: +36 30 977 67 00                                </a:t>
            </a:r>
          </a:p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Email: </a:t>
            </a:r>
            <a:r>
              <a:rPr b="0" i="0" lang="en-US" sz="1800" u="sng" cap="none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tamasne.kurucz@raiffeisen.hu</a:t>
            </a: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6" name="Shape 306"/>
          <p:cNvSpPr/>
          <p:nvPr/>
        </p:nvSpPr>
        <p:spPr>
          <a:xfrm>
            <a:off x="6329362" y="173037"/>
            <a:ext cx="2357437" cy="6953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07" name="Shape 307"/>
          <p:cNvSpPr txBox="1"/>
          <p:nvPr>
            <p:ph idx="11" type="ftr"/>
          </p:nvPr>
        </p:nvSpPr>
        <p:spPr>
          <a:xfrm>
            <a:off x="2395537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Titel</a:t>
            </a:r>
          </a:p>
        </p:txBody>
      </p:sp>
      <p:sp>
        <p:nvSpPr>
          <p:cNvPr id="308" name="Shape 30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/>
          <p:nvPr>
            <p:ph type="title"/>
          </p:nvPr>
        </p:nvSpPr>
        <p:spPr>
          <a:xfrm>
            <a:off x="457200" y="1720850"/>
            <a:ext cx="8229600" cy="3635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MAISZ  és TEGoVA  </a:t>
            </a:r>
          </a:p>
        </p:txBody>
      </p:sp>
      <p:sp>
        <p:nvSpPr>
          <p:cNvPr id="96" name="Shape 96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658812" y="2432050"/>
            <a:ext cx="8027987" cy="4486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MAISZ 2001-ben csatlakozott megfigyelőként majd teljes jogú tagként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2003. novemberében a Budapesten tartotta éves közgyűlését a TEGoVA - közös rendezésben,</a:t>
            </a: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2003. óta folyamatosan (3 évente) megjelenik a Blue Book</a:t>
            </a: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– </a:t>
            </a: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magyar fordításban</a:t>
            </a: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 - copyright-ot a MAISZ mint teljes jogú tag-szervezet megkapja, 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EUFIM – létrehozása 2003-ban  – korábban az ‘Approved by TEGoVA’ minősítés  ill. a minimum szakmai, oktatási, etikai normák alapján, a jelenlegi rendszer  REV-re, - részletesen később  </a:t>
            </a: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Folyamatos együttműködés a TEGoVA-val, a tagokkal, részvétel a közgyűléseken, konferenciákon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Shape 98"/>
          <p:cNvSpPr/>
          <p:nvPr/>
        </p:nvSpPr>
        <p:spPr>
          <a:xfrm>
            <a:off x="6329362" y="173037"/>
            <a:ext cx="2357437" cy="6953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9" name="Shape 99"/>
          <p:cNvSpPr txBox="1"/>
          <p:nvPr>
            <p:ph idx="4294967295" type="ftr"/>
          </p:nvPr>
        </p:nvSpPr>
        <p:spPr>
          <a:xfrm>
            <a:off x="2395537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Titel</a:t>
            </a:r>
          </a:p>
        </p:txBody>
      </p:sp>
      <p:sp>
        <p:nvSpPr>
          <p:cNvPr id="100" name="Shape 100"/>
          <p:cNvSpPr txBox="1"/>
          <p:nvPr>
            <p:ph idx="4294967295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/>
          <p:nvPr>
            <p:ph type="title"/>
          </p:nvPr>
        </p:nvSpPr>
        <p:spPr>
          <a:xfrm>
            <a:off x="457200" y="1720850"/>
            <a:ext cx="8229600" cy="3635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TEGoVA fő tevékenysége, feladata</a:t>
            </a:r>
          </a:p>
        </p:txBody>
      </p:sp>
      <p:sp>
        <p:nvSpPr>
          <p:cNvPr id="106" name="Shape 106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  <p:sp>
        <p:nvSpPr>
          <p:cNvPr id="107" name="Shape 107"/>
          <p:cNvSpPr txBox="1"/>
          <p:nvPr/>
        </p:nvSpPr>
        <p:spPr>
          <a:xfrm>
            <a:off x="658812" y="2432050"/>
            <a:ext cx="8027987" cy="42116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Az ingatlanértékelő szakma képviselete, elismertetése  az EU-s jogalkotásban, közös normák, alapelvek kialakítása  </a:t>
            </a: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Európai szintű Értékbecslési Szabvány – </a:t>
            </a: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EVS = Blue Book</a:t>
            </a: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folyamatos aktualizálása, </a:t>
            </a: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tag-szervezetek véleménye, a nemzeti sajátosságok figyelembevételével, ajánlásával </a:t>
            </a: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minimális oktatási, szakmai követelmények, etikai normák </a:t>
            </a: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kialakítása, összehangolása  – a tag-szervezetekkel közösen, </a:t>
            </a: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REV – Recognised European Valuer</a:t>
            </a: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– minősített európai értékelői cím feltételeinek meghatározása, odaítélése, folyamatos monitoring tervezet: ‘carte porfessionnelle’ – </a:t>
            </a: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európai szakértői igazolvány</a:t>
            </a: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‘</a:t>
            </a: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Leonardo Da Vinci</a:t>
            </a: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 alapból szerzett EU támogatás alapján több tag-szervezettel együtt  a Developing a European Framework for Valuation Standards (</a:t>
            </a: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DEFVAS</a:t>
            </a: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programban való részvétel, melynek célja az értékelők oktatása, gyakorlati képzése az EVS megfelelő alkalmazásával, </a:t>
            </a:r>
          </a:p>
        </p:txBody>
      </p:sp>
      <p:sp>
        <p:nvSpPr>
          <p:cNvPr id="108" name="Shape 108"/>
          <p:cNvSpPr/>
          <p:nvPr/>
        </p:nvSpPr>
        <p:spPr>
          <a:xfrm>
            <a:off x="6329362" y="173037"/>
            <a:ext cx="2357437" cy="6953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9" name="Shape 109"/>
          <p:cNvSpPr txBox="1"/>
          <p:nvPr>
            <p:ph idx="4294967295" type="ftr"/>
          </p:nvPr>
        </p:nvSpPr>
        <p:spPr>
          <a:xfrm>
            <a:off x="2395537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Titel</a:t>
            </a:r>
          </a:p>
        </p:txBody>
      </p:sp>
      <p:sp>
        <p:nvSpPr>
          <p:cNvPr id="110" name="Shape 110"/>
          <p:cNvSpPr txBox="1"/>
          <p:nvPr>
            <p:ph idx="4294967295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  <p:sp>
        <p:nvSpPr>
          <p:cNvPr id="116" name="Shape 116"/>
          <p:cNvSpPr txBox="1"/>
          <p:nvPr/>
        </p:nvSpPr>
        <p:spPr>
          <a:xfrm>
            <a:off x="341312" y="2671762"/>
            <a:ext cx="8404225" cy="39100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Ingatlanértékelési gyakorlat: jelentős különbségek európai szinten</a:t>
            </a: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Központilag , törvényekkel szabályozott rendszerek  (pld.  DK, ES, DE)</a:t>
            </a: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Erős, szakmán belüli szabályozások/kontrollok   (pld.  UK, FR)</a:t>
            </a: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Központi és szakmai szabályozások nélküli – szabad értékelési gyakorlat (pld.  IT, HU, SE, BG, PT)</a:t>
            </a:r>
          </a:p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Szakértők elfogadása, minősítése:</a:t>
            </a: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Európai szinten nincsen egységes szabályozás, néhány országban vannak jogszabályi előírások a szakértők képzettségére, minősítésére vonatkozóan /‘carte professionnelle’ bevezetését tervezik a határon átnyúló ügyleteknél </a:t>
            </a: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legtöbb országban szabadon gyakorolják a tevékenységüket az értékbecslők, különösebb jogszabályi kötöttségek, előírások nélkül</a:t>
            </a: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határon átnyúló szolgáltatások esetében az EU-s irányelvek a mérvadóak, a szakmák kölcsönös elismerésére vonatkozó egyezmények , tervezet: európai szakmai igazolvány bevezetése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Shape 117"/>
          <p:cNvSpPr txBox="1"/>
          <p:nvPr/>
        </p:nvSpPr>
        <p:spPr>
          <a:xfrm>
            <a:off x="914400" y="1625600"/>
            <a:ext cx="7370762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Európai ingatlanértékelés helyzete – rövid áttekintés</a:t>
            </a:r>
          </a:p>
        </p:txBody>
      </p:sp>
      <p:sp>
        <p:nvSpPr>
          <p:cNvPr id="118" name="Shape 118"/>
          <p:cNvSpPr/>
          <p:nvPr/>
        </p:nvSpPr>
        <p:spPr>
          <a:xfrm>
            <a:off x="6329362" y="184150"/>
            <a:ext cx="2357437" cy="6953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9" name="Shape 119"/>
          <p:cNvSpPr txBox="1"/>
          <p:nvPr>
            <p:ph idx="11" type="ftr"/>
          </p:nvPr>
        </p:nvSpPr>
        <p:spPr>
          <a:xfrm>
            <a:off x="2395537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Titel</a:t>
            </a:r>
          </a:p>
        </p:txBody>
      </p:sp>
      <p:sp>
        <p:nvSpPr>
          <p:cNvPr id="120" name="Shape 1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  <p:sp>
        <p:nvSpPr>
          <p:cNvPr id="126" name="Shape 126"/>
          <p:cNvSpPr txBox="1"/>
          <p:nvPr/>
        </p:nvSpPr>
        <p:spPr>
          <a:xfrm>
            <a:off x="600075" y="2944812"/>
            <a:ext cx="7985125" cy="31130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Európai szinten</a:t>
            </a: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jelenleg az alapvető értékelési irányelvek összehangolása tűnik reálisnak, az értékelési technikák, módszertanok, formátumok harmonizálása még nem </a:t>
            </a:r>
          </a:p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TEGoVA megbízatása, feladata</a:t>
            </a: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európai szinten  érvényesíthető  gyakorlati irányelvek /best practice principles/ kidolgozása az ingatlanértékelő szakma számára </a:t>
            </a:r>
          </a:p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EVS vs. nemzeti jog alkalmazása :</a:t>
            </a: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vitás esetekben a hazai jogszabályok, előírások alkalmazása javasolt</a:t>
            </a:r>
          </a:p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TEGoVA tagok elkötelezettek</a:t>
            </a: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az EVS alkalmazásában, és arra törekszenek, hogy  a hazai ingatlanértékelési gyakorlatot az EVS szabványainak megfelelően szabályozzák, formálják.</a:t>
            </a:r>
          </a:p>
        </p:txBody>
      </p:sp>
      <p:sp>
        <p:nvSpPr>
          <p:cNvPr id="127" name="Shape 127"/>
          <p:cNvSpPr txBox="1"/>
          <p:nvPr/>
        </p:nvSpPr>
        <p:spPr>
          <a:xfrm>
            <a:off x="1312862" y="1801812"/>
            <a:ext cx="6316662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Európai ingatlanértékelés helyzete – röviden</a:t>
            </a:r>
          </a:p>
        </p:txBody>
      </p:sp>
      <p:sp>
        <p:nvSpPr>
          <p:cNvPr id="128" name="Shape 128"/>
          <p:cNvSpPr/>
          <p:nvPr/>
        </p:nvSpPr>
        <p:spPr>
          <a:xfrm>
            <a:off x="6329362" y="173037"/>
            <a:ext cx="2357437" cy="6953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9" name="Shape 129"/>
          <p:cNvSpPr txBox="1"/>
          <p:nvPr>
            <p:ph idx="11" type="ftr"/>
          </p:nvPr>
        </p:nvSpPr>
        <p:spPr>
          <a:xfrm>
            <a:off x="2395537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Titel</a:t>
            </a:r>
          </a:p>
        </p:txBody>
      </p:sp>
      <p:sp>
        <p:nvSpPr>
          <p:cNvPr id="130" name="Shape 13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/>
          <p:nvPr/>
        </p:nvSpPr>
        <p:spPr>
          <a:xfrm>
            <a:off x="850900" y="623887"/>
            <a:ext cx="1841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136" name="Shape 1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6748462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Shape 137"/>
          <p:cNvSpPr txBox="1"/>
          <p:nvPr>
            <p:ph idx="11" type="ftr"/>
          </p:nvPr>
        </p:nvSpPr>
        <p:spPr>
          <a:xfrm>
            <a:off x="2395537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Titel</a:t>
            </a:r>
          </a:p>
        </p:txBody>
      </p:sp>
      <p:sp>
        <p:nvSpPr>
          <p:cNvPr id="138" name="Shape 13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  <p:sp>
        <p:nvSpPr>
          <p:cNvPr id="144" name="Shape 144"/>
          <p:cNvSpPr txBox="1"/>
          <p:nvPr/>
        </p:nvSpPr>
        <p:spPr>
          <a:xfrm>
            <a:off x="803275" y="960437"/>
            <a:ext cx="7883525" cy="8842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Középpontban: az európai ingatlanértékelési gyakorlat</a:t>
            </a:r>
            <a:r>
              <a:rPr b="1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 az EVS 2012 szerkezete</a:t>
            </a:r>
          </a:p>
        </p:txBody>
      </p:sp>
      <p:sp>
        <p:nvSpPr>
          <p:cNvPr id="145" name="Shape 145"/>
          <p:cNvSpPr txBox="1"/>
          <p:nvPr/>
        </p:nvSpPr>
        <p:spPr>
          <a:xfrm>
            <a:off x="1069975" y="2395537"/>
            <a:ext cx="7378700" cy="417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60000"/>
              <a:buFont typeface="Arial"/>
              <a:buChar char="●"/>
            </a:pPr>
            <a:r>
              <a:rPr b="1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 Rész</a:t>
            </a: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60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Európai értékbecslési szabványok (EVS1 –EVS5)</a:t>
            </a: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60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Alkalmazási területek (EVA1 – EVA8)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60000"/>
              <a:buFont typeface="Arial"/>
              <a:buChar char="●"/>
            </a:pPr>
            <a:r>
              <a:rPr b="1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 Rész</a:t>
            </a: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60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Európai Unió törvényalkotása és az ingatlanvagyon értékelés: </a:t>
            </a: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valamennyi</a:t>
            </a: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EU-s jogszabály felsorolása, amely kapcsolódik, hatással van  az ingatlanértékelésre 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60000"/>
              <a:buFont typeface="Arial"/>
              <a:buChar char="●"/>
            </a:pPr>
            <a:r>
              <a:rPr b="1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3. rész</a:t>
            </a: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:</a:t>
            </a: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60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Egyéb gyakorlati, műszaki dokumentáció (</a:t>
            </a: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terület számítási kódex, etikai kódex, fenntarthatóság és értékbecslés, piac&amp;ingatlan rating, felépítmény és telekérték  aránya, REV – európai értékelői minősítés</a:t>
            </a: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</a:p>
        </p:txBody>
      </p:sp>
      <p:sp>
        <p:nvSpPr>
          <p:cNvPr id="146" name="Shape 146"/>
          <p:cNvSpPr/>
          <p:nvPr/>
        </p:nvSpPr>
        <p:spPr>
          <a:xfrm>
            <a:off x="6329362" y="173037"/>
            <a:ext cx="2357437" cy="6953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7" name="Shape 147"/>
          <p:cNvSpPr txBox="1"/>
          <p:nvPr>
            <p:ph idx="11" type="ftr"/>
          </p:nvPr>
        </p:nvSpPr>
        <p:spPr>
          <a:xfrm>
            <a:off x="2395537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Titel</a:t>
            </a:r>
          </a:p>
        </p:txBody>
      </p:sp>
      <p:sp>
        <p:nvSpPr>
          <p:cNvPr id="148" name="Shape 14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/>
          <p:nvPr>
            <p:ph type="title"/>
          </p:nvPr>
        </p:nvSpPr>
        <p:spPr>
          <a:xfrm>
            <a:off x="738187" y="1250950"/>
            <a:ext cx="7315200" cy="3635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EVS 2012 </a:t>
            </a:r>
            <a:r>
              <a:rPr b="1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(240 oldal) vs. </a:t>
            </a: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EVS 2009 </a:t>
            </a:r>
            <a:r>
              <a:rPr b="1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(100 oldal)</a:t>
            </a:r>
            <a:br>
              <a:rPr b="1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</a:p>
        </p:txBody>
      </p:sp>
      <p:sp>
        <p:nvSpPr>
          <p:cNvPr id="154" name="Shape 154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  <p:sp>
        <p:nvSpPr>
          <p:cNvPr id="155" name="Shape 155"/>
          <p:cNvSpPr txBox="1"/>
          <p:nvPr/>
        </p:nvSpPr>
        <p:spPr>
          <a:xfrm>
            <a:off x="658812" y="1858962"/>
            <a:ext cx="8027987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I. rész  : Szabványok  &amp; Alkalmazások 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A: Európai Értékbecsléis Szabványok </a:t>
            </a:r>
          </a:p>
          <a:p>
            <a:pPr indent="1193800" lvl="2" marL="0" marR="0" rtl="0" algn="l">
              <a:spcBef>
                <a:spcPts val="0"/>
              </a:spcBef>
              <a:buClr>
                <a:schemeClr val="dk1"/>
              </a:buClr>
              <a:buSzPct val="60714"/>
              <a:buFont typeface="Arial"/>
              <a:buChar char="●"/>
            </a:pPr>
            <a:r>
              <a:rPr b="0" i="0" lang="en-US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EVS 1: Piaci érték </a:t>
            </a:r>
          </a:p>
          <a:p>
            <a:pPr indent="1193800" lvl="2" marL="0" marR="0" rtl="0" algn="l">
              <a:spcBef>
                <a:spcPts val="0"/>
              </a:spcBef>
              <a:buClr>
                <a:schemeClr val="dk1"/>
              </a:buClr>
              <a:buSzPct val="60714"/>
              <a:buFont typeface="Arial"/>
              <a:buChar char="●"/>
            </a:pPr>
            <a:r>
              <a:rPr b="0" i="0" lang="en-US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EVS 2: Nem piaci értéken való értékelés </a:t>
            </a:r>
          </a:p>
          <a:p>
            <a:pPr indent="1193800" lvl="2" marL="0" marR="0" rtl="0" algn="l">
              <a:spcBef>
                <a:spcPts val="0"/>
              </a:spcBef>
              <a:buClr>
                <a:schemeClr val="dk1"/>
              </a:buClr>
              <a:buSzPct val="60714"/>
              <a:buFont typeface="Arial"/>
              <a:buChar char="●"/>
            </a:pPr>
            <a:r>
              <a:rPr b="0" i="0" lang="en-US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EVS 3: Minősített értékbecslő</a:t>
            </a:r>
          </a:p>
          <a:p>
            <a:pPr indent="1193800" lvl="2" marL="0" marR="0" rtl="0" algn="l">
              <a:spcBef>
                <a:spcPts val="0"/>
              </a:spcBef>
              <a:buClr>
                <a:schemeClr val="dk1"/>
              </a:buClr>
              <a:buSzPct val="60714"/>
              <a:buFont typeface="Arial"/>
              <a:buChar char="●"/>
            </a:pPr>
            <a:r>
              <a:rPr b="0" i="0" lang="en-US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EVS 4: Az értékbecslési folyamat</a:t>
            </a:r>
          </a:p>
          <a:p>
            <a:pPr indent="1193800" lvl="2" marL="0" marR="0" rtl="0" algn="l">
              <a:spcBef>
                <a:spcPts val="0"/>
              </a:spcBef>
              <a:buClr>
                <a:schemeClr val="dk1"/>
              </a:buClr>
              <a:buSzPct val="60714"/>
              <a:buFont typeface="Arial"/>
              <a:buChar char="●"/>
            </a:pPr>
            <a:r>
              <a:rPr b="0" i="0" lang="en-US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EVS 5: A szakvélemény </a:t>
            </a:r>
          </a:p>
          <a:p>
            <a:pPr indent="736600" lvl="1" marL="0" marR="0" rtl="0" algn="l">
              <a:spcBef>
                <a:spcPts val="0"/>
              </a:spcBef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B: Alkalmazások </a:t>
            </a:r>
          </a:p>
          <a:p>
            <a:pPr indent="1193800" lvl="2" marL="0" marR="0" rtl="0" algn="l">
              <a:spcBef>
                <a:spcPts val="0"/>
              </a:spcBef>
              <a:buClr>
                <a:schemeClr val="dk1"/>
              </a:buClr>
              <a:buSzPct val="60714"/>
              <a:buFont typeface="Arial"/>
              <a:buChar char="●"/>
            </a:pPr>
            <a:r>
              <a:rPr b="0" i="0" lang="en-US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EVA 1: Pénzügyi jelentés céljából történő értékelés</a:t>
            </a:r>
          </a:p>
          <a:p>
            <a:pPr indent="1193800" lvl="2" marL="0" marR="0" rtl="0" algn="l"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Char char="●"/>
            </a:pPr>
            <a:r>
              <a:rPr b="0" i="0" lang="en-US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EVA 2: Értékelés hitelbiztosítéki célokra</a:t>
            </a: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indent="1193800" lvl="2" marL="0" marR="0" rtl="0" algn="l"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Char char="●"/>
            </a:pPr>
            <a:r>
              <a:rPr b="0" i="0" lang="en-US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EVA 3: Ingatlan értékbecslés értékpapírosítási célból</a:t>
            </a: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indent="1193800" lvl="2" marL="0" marR="0" rtl="0" algn="l">
              <a:spcBef>
                <a:spcPts val="0"/>
              </a:spcBef>
              <a:buClr>
                <a:schemeClr val="dk1"/>
              </a:buClr>
              <a:buSzPct val="60714"/>
              <a:buFont typeface="Arial"/>
              <a:buChar char="●"/>
            </a:pPr>
            <a:r>
              <a:rPr b="0" i="0" lang="en-US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EVA 4: Biztosítási érték megállapítása </a:t>
            </a:r>
          </a:p>
          <a:p>
            <a:pPr indent="1193800" lvl="2" marL="0" marR="0" rtl="0" algn="l">
              <a:spcBef>
                <a:spcPts val="0"/>
              </a:spcBef>
              <a:buClr>
                <a:schemeClr val="dk1"/>
              </a:buClr>
              <a:buSzPct val="60714"/>
              <a:buFont typeface="Arial"/>
              <a:buChar char="●"/>
            </a:pPr>
            <a:r>
              <a:rPr b="0" i="0" lang="en-US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EVA 5: Befektetési (Investment) érték megállapítása egyéni befektetők számára</a:t>
            </a:r>
          </a:p>
          <a:p>
            <a:pPr indent="1193800" lvl="2" marL="0" marR="0" rtl="0" algn="l">
              <a:spcBef>
                <a:spcPts val="0"/>
              </a:spcBef>
              <a:buClr>
                <a:schemeClr val="dk1"/>
              </a:buClr>
              <a:buSzPct val="60714"/>
              <a:buFont typeface="Arial"/>
              <a:buChar char="●"/>
            </a:pPr>
            <a:r>
              <a:rPr b="0" i="0" lang="en-US" sz="1400" u="none" cap="none" strike="noStrike">
                <a:solidFill>
                  <a:srgbClr val="376092"/>
                </a:solidFill>
                <a:latin typeface="Calibri"/>
                <a:ea typeface="Calibri"/>
                <a:cs typeface="Calibri"/>
                <a:sym typeface="Calibri"/>
              </a:rPr>
              <a:t>EVA 6: Cross Border/határon átnyúló értékbecslés</a:t>
            </a:r>
          </a:p>
          <a:p>
            <a:pPr indent="1193800" lvl="2" marL="0" marR="0" rtl="0" algn="l">
              <a:spcBef>
                <a:spcPts val="0"/>
              </a:spcBef>
              <a:buClr>
                <a:schemeClr val="dk1"/>
              </a:buClr>
              <a:buSzPct val="60714"/>
              <a:buFont typeface="Arial"/>
              <a:buChar char="●"/>
            </a:pPr>
            <a:r>
              <a:rPr b="0" i="0" lang="en-US" sz="1400" u="none" cap="none" strike="noStrike">
                <a:solidFill>
                  <a:srgbClr val="376092"/>
                </a:solidFill>
                <a:latin typeface="Calibri"/>
                <a:ea typeface="Calibri"/>
                <a:cs typeface="Calibri"/>
                <a:sym typeface="Calibri"/>
              </a:rPr>
              <a:t>EVA 7: Ingatlan értékbecslés az alternatív befektetési alap-kezelőkről szóló irányelvek vonatkozásában/összefüggésében </a:t>
            </a:r>
          </a:p>
          <a:p>
            <a:pPr indent="1193800" lvl="2" marL="0" marR="0" rtl="0" algn="l">
              <a:spcBef>
                <a:spcPts val="0"/>
              </a:spcBef>
              <a:buClr>
                <a:schemeClr val="dk1"/>
              </a:buClr>
              <a:buSzPct val="60714"/>
              <a:buFont typeface="Arial"/>
              <a:buChar char="●"/>
            </a:pPr>
            <a:r>
              <a:rPr b="0" i="0" lang="en-US" sz="1400" u="none" cap="none" strike="noStrike">
                <a:solidFill>
                  <a:srgbClr val="376092"/>
                </a:solidFill>
                <a:latin typeface="Calibri"/>
                <a:ea typeface="Calibri"/>
                <a:cs typeface="Calibri"/>
                <a:sym typeface="Calibri"/>
              </a:rPr>
              <a:t>EVA 8: Ingatlanvagyon értékelés és energia hatékonyság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0" i="0" lang="en-US" sz="1800" u="none" cap="none" strike="noStrike">
                <a:solidFill>
                  <a:srgbClr val="376092"/>
                </a:solidFill>
                <a:latin typeface="Calibri"/>
                <a:ea typeface="Calibri"/>
                <a:cs typeface="Calibri"/>
                <a:sym typeface="Calibri"/>
              </a:rPr>
              <a:t>Part 2: </a:t>
            </a: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Az </a:t>
            </a:r>
            <a:r>
              <a:rPr b="0" i="0" lang="en-US" sz="1800" u="none" cap="none" strike="noStrike">
                <a:solidFill>
                  <a:srgbClr val="376092"/>
                </a:solidFill>
                <a:latin typeface="Calibri"/>
                <a:ea typeface="Calibri"/>
                <a:cs typeface="Calibri"/>
                <a:sym typeface="Calibri"/>
              </a:rPr>
              <a:t>Európai Unió törvényalkotása és az ingatlanvagyon értékelés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279400" lvl="0" marL="0" marR="0" rtl="0" algn="l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●"/>
            </a:pPr>
            <a:r>
              <a:rPr b="0" i="0" lang="en-US" sz="1800" u="none" cap="none" strike="noStrike">
                <a:solidFill>
                  <a:srgbClr val="376092"/>
                </a:solidFill>
                <a:latin typeface="Calibri"/>
                <a:ea typeface="Calibri"/>
                <a:cs typeface="Calibri"/>
                <a:sym typeface="Calibri"/>
              </a:rPr>
              <a:t>Part 3: Műszaki/egyéb dokumentáció </a:t>
            </a:r>
          </a:p>
        </p:txBody>
      </p:sp>
      <p:cxnSp>
        <p:nvCxnSpPr>
          <p:cNvPr id="156" name="Shape 156"/>
          <p:cNvCxnSpPr/>
          <p:nvPr/>
        </p:nvCxnSpPr>
        <p:spPr>
          <a:xfrm>
            <a:off x="563562" y="4895850"/>
            <a:ext cx="6751637" cy="0"/>
          </a:xfrm>
          <a:prstGeom prst="straightConnector1">
            <a:avLst/>
          </a:prstGeom>
          <a:noFill/>
          <a:ln cap="rnd" cmpd="sng" w="25400">
            <a:solidFill>
              <a:schemeClr val="accent1"/>
            </a:solidFill>
            <a:prstDash val="solid"/>
            <a:miter lim="8000"/>
            <a:headEnd len="med" w="med" type="none"/>
            <a:tailEnd len="med" w="med" type="none"/>
          </a:ln>
        </p:spPr>
      </p:cxnSp>
      <p:cxnSp>
        <p:nvCxnSpPr>
          <p:cNvPr id="157" name="Shape 157"/>
          <p:cNvCxnSpPr/>
          <p:nvPr/>
        </p:nvCxnSpPr>
        <p:spPr>
          <a:xfrm>
            <a:off x="563562" y="4895850"/>
            <a:ext cx="0" cy="1570037"/>
          </a:xfrm>
          <a:prstGeom prst="straightConnector1">
            <a:avLst/>
          </a:prstGeom>
          <a:noFill/>
          <a:ln cap="rnd" cmpd="sng" w="25400">
            <a:solidFill>
              <a:schemeClr val="accent1"/>
            </a:solidFill>
            <a:prstDash val="solid"/>
            <a:miter lim="8000"/>
            <a:headEnd len="med" w="med" type="none"/>
            <a:tailEnd len="med" w="med" type="none"/>
          </a:ln>
        </p:spPr>
      </p:cxnSp>
      <p:cxnSp>
        <p:nvCxnSpPr>
          <p:cNvPr id="158" name="Shape 158"/>
          <p:cNvCxnSpPr/>
          <p:nvPr/>
        </p:nvCxnSpPr>
        <p:spPr>
          <a:xfrm>
            <a:off x="7315200" y="4895850"/>
            <a:ext cx="0" cy="1460500"/>
          </a:xfrm>
          <a:prstGeom prst="straightConnector1">
            <a:avLst/>
          </a:prstGeom>
          <a:noFill/>
          <a:ln cap="rnd" cmpd="sng" w="25400">
            <a:solidFill>
              <a:schemeClr val="accent1"/>
            </a:solidFill>
            <a:prstDash val="solid"/>
            <a:miter lim="8000"/>
            <a:headEnd len="med" w="med" type="none"/>
            <a:tailEnd len="med" w="med" type="none"/>
          </a:ln>
        </p:spPr>
      </p:cxnSp>
      <p:sp>
        <p:nvSpPr>
          <p:cNvPr id="159" name="Shape 159"/>
          <p:cNvSpPr txBox="1"/>
          <p:nvPr/>
        </p:nvSpPr>
        <p:spPr>
          <a:xfrm>
            <a:off x="7639050" y="5440362"/>
            <a:ext cx="1454150" cy="366712"/>
          </a:xfrm>
          <a:prstGeom prst="rect">
            <a:avLst/>
          </a:prstGeom>
          <a:solidFill>
            <a:srgbClr val="558ED5"/>
          </a:solidFill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ÚJDONSÁG</a:t>
            </a:r>
          </a:p>
        </p:txBody>
      </p:sp>
      <p:sp>
        <p:nvSpPr>
          <p:cNvPr id="160" name="Shape 160"/>
          <p:cNvSpPr/>
          <p:nvPr/>
        </p:nvSpPr>
        <p:spPr>
          <a:xfrm>
            <a:off x="6329362" y="173037"/>
            <a:ext cx="2357437" cy="6953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1" name="Shape 161"/>
          <p:cNvSpPr txBox="1"/>
          <p:nvPr>
            <p:ph idx="4294967295" type="ftr"/>
          </p:nvPr>
        </p:nvSpPr>
        <p:spPr>
          <a:xfrm>
            <a:off x="2395537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Titel</a:t>
            </a:r>
          </a:p>
        </p:txBody>
      </p:sp>
      <p:sp>
        <p:nvSpPr>
          <p:cNvPr id="162" name="Shape 162"/>
          <p:cNvSpPr txBox="1"/>
          <p:nvPr>
            <p:ph idx="4294967295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">
  <a:themeElements>
    <a:clrScheme name="6_Office-Design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4F81BD"/>
      </a:accent4>
      <a:accent5>
        <a:srgbClr val="C0504D"/>
      </a:accent5>
      <a:accent6>
        <a:srgbClr val="FFFFFF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">
  <a:themeElements>
    <a:clrScheme name="1_Office-Design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4F81BD"/>
      </a:accent4>
      <a:accent5>
        <a:srgbClr val="C0504D"/>
      </a:accent5>
      <a:accent6>
        <a:srgbClr val="FFFFFF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Custom">
  <a:themeElements>
    <a:clrScheme name="2_Office-Design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4F81BD"/>
      </a:accent4>
      <a:accent5>
        <a:srgbClr val="C0504D"/>
      </a:accent5>
      <a:accent6>
        <a:srgbClr val="FFFFFF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Custom">
  <a:themeElements>
    <a:clrScheme name="3_Office-Design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4F81BD"/>
      </a:accent4>
      <a:accent5>
        <a:srgbClr val="C0504D"/>
      </a:accent5>
      <a:accent6>
        <a:srgbClr val="FFFFFF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Custom">
  <a:themeElements>
    <a:clrScheme name="4_Office-Design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4F81BD"/>
      </a:accent4>
      <a:accent5>
        <a:srgbClr val="C0504D"/>
      </a:accent5>
      <a:accent6>
        <a:srgbClr val="FFFFFF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Custom">
  <a:themeElements>
    <a:clrScheme name="Office-Design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4F81BD"/>
      </a:accent4>
      <a:accent5>
        <a:srgbClr val="C0504D"/>
      </a:accent5>
      <a:accent6>
        <a:srgbClr val="FFFFFF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Custom">
  <a:themeElements>
    <a:clrScheme name="5_Office-Design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4F81BD"/>
      </a:accent4>
      <a:accent5>
        <a:srgbClr val="C0504D"/>
      </a:accent5>
      <a:accent6>
        <a:srgbClr val="FFFFFF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